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media/image25.jpg" ContentType="image/gif"/>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87" r:id="rId6"/>
    <p:sldId id="260" r:id="rId7"/>
    <p:sldId id="281" r:id="rId8"/>
    <p:sldId id="264" r:id="rId9"/>
    <p:sldId id="265" r:id="rId10"/>
    <p:sldId id="258" r:id="rId11"/>
    <p:sldId id="288" r:id="rId12"/>
    <p:sldId id="268" r:id="rId13"/>
    <p:sldId id="271" r:id="rId14"/>
    <p:sldId id="272" r:id="rId15"/>
    <p:sldId id="275" r:id="rId16"/>
    <p:sldId id="280" r:id="rId17"/>
    <p:sldId id="286" r:id="rId18"/>
    <p:sldId id="274" r:id="rId19"/>
    <p:sldId id="276" r:id="rId20"/>
    <p:sldId id="277" r:id="rId21"/>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977"/>
    <a:srgbClr val="666666"/>
    <a:srgbClr val="BDD000"/>
    <a:srgbClr val="DAD9D6"/>
    <a:srgbClr val="EAD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102E22-0CCA-7808-B451-D79E9E399DC6}" v="1" dt="2020-01-30T22:34:34.132"/>
    <p1510:client id="{9871FC03-7A6A-4D86-0EF1-0DE539C4A253}" v="1" dt="2020-01-30T23:48:49.414"/>
    <p1510:client id="{E6C012B7-DC05-D815-451C-BBD07913327E}" v="1223" dt="2020-01-29T03:57:55.47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270" autoAdjust="0"/>
  </p:normalViewPr>
  <p:slideViewPr>
    <p:cSldViewPr>
      <p:cViewPr varScale="1">
        <p:scale>
          <a:sx n="115" d="100"/>
          <a:sy n="115" d="100"/>
        </p:scale>
        <p:origin x="888"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an Chason" userId="S::shanan@autismpensacola.org::779a9531-cfec-4072-8574-6d9de15d5bb9" providerId="AD" clId="Web-{E6C012B7-DC05-D815-451C-BBD07913327E}"/>
    <pc:docChg chg="modSld">
      <pc:chgData name="Shanan Chason" userId="S::shanan@autismpensacola.org::779a9531-cfec-4072-8574-6d9de15d5bb9" providerId="AD" clId="Web-{E6C012B7-DC05-D815-451C-BBD07913327E}" dt="2020-01-29T03:57:55.476" v="1213" actId="20577"/>
      <pc:docMkLst>
        <pc:docMk/>
      </pc:docMkLst>
      <pc:sldChg chg="addSp delSp modSp">
        <pc:chgData name="Shanan Chason" userId="S::shanan@autismpensacola.org::779a9531-cfec-4072-8574-6d9de15d5bb9" providerId="AD" clId="Web-{E6C012B7-DC05-D815-451C-BBD07913327E}" dt="2020-01-29T03:47:58.274" v="148" actId="20577"/>
        <pc:sldMkLst>
          <pc:docMk/>
          <pc:sldMk cId="0" sldId="258"/>
        </pc:sldMkLst>
        <pc:spChg chg="add del mod">
          <ac:chgData name="Shanan Chason" userId="S::shanan@autismpensacola.org::779a9531-cfec-4072-8574-6d9de15d5bb9" providerId="AD" clId="Web-{E6C012B7-DC05-D815-451C-BBD07913327E}" dt="2020-01-29T03:47:52.602" v="146"/>
          <ac:spMkLst>
            <pc:docMk/>
            <pc:sldMk cId="0" sldId="258"/>
            <ac:spMk id="3" creationId="{66C279B7-5436-48DB-9E65-4A54FA1001B3}"/>
          </ac:spMkLst>
        </pc:spChg>
        <pc:spChg chg="add del mod">
          <ac:chgData name="Shanan Chason" userId="S::shanan@autismpensacola.org::779a9531-cfec-4072-8574-6d9de15d5bb9" providerId="AD" clId="Web-{E6C012B7-DC05-D815-451C-BBD07913327E}" dt="2020-01-29T03:47:06.224" v="134"/>
          <ac:spMkLst>
            <pc:docMk/>
            <pc:sldMk cId="0" sldId="258"/>
            <ac:spMk id="6" creationId="{00000000-0000-0000-0000-000000000000}"/>
          </ac:spMkLst>
        </pc:spChg>
        <pc:spChg chg="mod">
          <ac:chgData name="Shanan Chason" userId="S::shanan@autismpensacola.org::779a9531-cfec-4072-8574-6d9de15d5bb9" providerId="AD" clId="Web-{E6C012B7-DC05-D815-451C-BBD07913327E}" dt="2020-01-29T03:47:58.274" v="148" actId="20577"/>
          <ac:spMkLst>
            <pc:docMk/>
            <pc:sldMk cId="0" sldId="258"/>
            <ac:spMk id="10" creationId="{00000000-0000-0000-0000-000000000000}"/>
          </ac:spMkLst>
        </pc:spChg>
      </pc:sldChg>
      <pc:sldChg chg="modSp">
        <pc:chgData name="Shanan Chason" userId="S::shanan@autismpensacola.org::779a9531-cfec-4072-8574-6d9de15d5bb9" providerId="AD" clId="Web-{E6C012B7-DC05-D815-451C-BBD07913327E}" dt="2020-01-29T03:44:25.779" v="12" actId="20577"/>
        <pc:sldMkLst>
          <pc:docMk/>
          <pc:sldMk cId="0" sldId="260"/>
        </pc:sldMkLst>
        <pc:spChg chg="mod">
          <ac:chgData name="Shanan Chason" userId="S::shanan@autismpensacola.org::779a9531-cfec-4072-8574-6d9de15d5bb9" providerId="AD" clId="Web-{E6C012B7-DC05-D815-451C-BBD07913327E}" dt="2020-01-29T03:44:25.779" v="12" actId="20577"/>
          <ac:spMkLst>
            <pc:docMk/>
            <pc:sldMk cId="0" sldId="260"/>
            <ac:spMk id="7" creationId="{00000000-0000-0000-0000-000000000000}"/>
          </ac:spMkLst>
        </pc:spChg>
      </pc:sldChg>
      <pc:sldChg chg="modSp">
        <pc:chgData name="Shanan Chason" userId="S::shanan@autismpensacola.org::779a9531-cfec-4072-8574-6d9de15d5bb9" providerId="AD" clId="Web-{E6C012B7-DC05-D815-451C-BBD07913327E}" dt="2020-01-29T03:45:40.158" v="58" actId="20577"/>
        <pc:sldMkLst>
          <pc:docMk/>
          <pc:sldMk cId="0" sldId="265"/>
        </pc:sldMkLst>
        <pc:spChg chg="mod">
          <ac:chgData name="Shanan Chason" userId="S::shanan@autismpensacola.org::779a9531-cfec-4072-8574-6d9de15d5bb9" providerId="AD" clId="Web-{E6C012B7-DC05-D815-451C-BBD07913327E}" dt="2020-01-29T03:45:40.158" v="58" actId="20577"/>
          <ac:spMkLst>
            <pc:docMk/>
            <pc:sldMk cId="0" sldId="265"/>
            <ac:spMk id="8" creationId="{00000000-0000-0000-0000-000000000000}"/>
          </ac:spMkLst>
        </pc:spChg>
      </pc:sldChg>
      <pc:sldChg chg="modSp">
        <pc:chgData name="Shanan Chason" userId="S::shanan@autismpensacola.org::779a9531-cfec-4072-8574-6d9de15d5bb9" providerId="AD" clId="Web-{E6C012B7-DC05-D815-451C-BBD07913327E}" dt="2020-01-29T03:50:08.296" v="265" actId="20577"/>
        <pc:sldMkLst>
          <pc:docMk/>
          <pc:sldMk cId="0" sldId="268"/>
        </pc:sldMkLst>
        <pc:spChg chg="mod">
          <ac:chgData name="Shanan Chason" userId="S::shanan@autismpensacola.org::779a9531-cfec-4072-8574-6d9de15d5bb9" providerId="AD" clId="Web-{E6C012B7-DC05-D815-451C-BBD07913327E}" dt="2020-01-29T03:50:08.296" v="265" actId="20577"/>
          <ac:spMkLst>
            <pc:docMk/>
            <pc:sldMk cId="0" sldId="268"/>
            <ac:spMk id="13" creationId="{00000000-0000-0000-0000-000000000000}"/>
          </ac:spMkLst>
        </pc:spChg>
      </pc:sldChg>
      <pc:sldChg chg="modSp">
        <pc:chgData name="Shanan Chason" userId="S::shanan@autismpensacola.org::779a9531-cfec-4072-8574-6d9de15d5bb9" providerId="AD" clId="Web-{E6C012B7-DC05-D815-451C-BBD07913327E}" dt="2020-01-29T03:50:44.407" v="305" actId="20577"/>
        <pc:sldMkLst>
          <pc:docMk/>
          <pc:sldMk cId="0" sldId="271"/>
        </pc:sldMkLst>
        <pc:spChg chg="mod">
          <ac:chgData name="Shanan Chason" userId="S::shanan@autismpensacola.org::779a9531-cfec-4072-8574-6d9de15d5bb9" providerId="AD" clId="Web-{E6C012B7-DC05-D815-451C-BBD07913327E}" dt="2020-01-29T03:50:44.407" v="305" actId="20577"/>
          <ac:spMkLst>
            <pc:docMk/>
            <pc:sldMk cId="0" sldId="271"/>
            <ac:spMk id="7" creationId="{00000000-0000-0000-0000-000000000000}"/>
          </ac:spMkLst>
        </pc:spChg>
      </pc:sldChg>
      <pc:sldChg chg="modSp">
        <pc:chgData name="Shanan Chason" userId="S::shanan@autismpensacola.org::779a9531-cfec-4072-8574-6d9de15d5bb9" providerId="AD" clId="Web-{E6C012B7-DC05-D815-451C-BBD07913327E}" dt="2020-01-29T03:52:25.193" v="317" actId="20577"/>
        <pc:sldMkLst>
          <pc:docMk/>
          <pc:sldMk cId="0" sldId="274"/>
        </pc:sldMkLst>
        <pc:spChg chg="mod">
          <ac:chgData name="Shanan Chason" userId="S::shanan@autismpensacola.org::779a9531-cfec-4072-8574-6d9de15d5bb9" providerId="AD" clId="Web-{E6C012B7-DC05-D815-451C-BBD07913327E}" dt="2020-01-29T03:52:25.193" v="317" actId="20577"/>
          <ac:spMkLst>
            <pc:docMk/>
            <pc:sldMk cId="0" sldId="274"/>
            <ac:spMk id="6" creationId="{00000000-0000-0000-0000-000000000000}"/>
          </ac:spMkLst>
        </pc:spChg>
      </pc:sldChg>
      <pc:sldChg chg="modSp">
        <pc:chgData name="Shanan Chason" userId="S::shanan@autismpensacola.org::779a9531-cfec-4072-8574-6d9de15d5bb9" providerId="AD" clId="Web-{E6C012B7-DC05-D815-451C-BBD07913327E}" dt="2020-01-29T03:57:45.961" v="1212" actId="20577"/>
        <pc:sldMkLst>
          <pc:docMk/>
          <pc:sldMk cId="0" sldId="276"/>
        </pc:sldMkLst>
        <pc:spChg chg="mod">
          <ac:chgData name="Shanan Chason" userId="S::shanan@autismpensacola.org::779a9531-cfec-4072-8574-6d9de15d5bb9" providerId="AD" clId="Web-{E6C012B7-DC05-D815-451C-BBD07913327E}" dt="2020-01-29T03:52:44.616" v="337" actId="20577"/>
          <ac:spMkLst>
            <pc:docMk/>
            <pc:sldMk cId="0" sldId="276"/>
            <ac:spMk id="7" creationId="{00000000-0000-0000-0000-000000000000}"/>
          </ac:spMkLst>
        </pc:spChg>
        <pc:spChg chg="mod">
          <ac:chgData name="Shanan Chason" userId="S::shanan@autismpensacola.org::779a9531-cfec-4072-8574-6d9de15d5bb9" providerId="AD" clId="Web-{E6C012B7-DC05-D815-451C-BBD07913327E}" dt="2020-01-29T03:57:45.961" v="1212" actId="20577"/>
          <ac:spMkLst>
            <pc:docMk/>
            <pc:sldMk cId="0" sldId="276"/>
            <ac:spMk id="8" creationId="{00000000-0000-0000-0000-000000000000}"/>
          </ac:spMkLst>
        </pc:spChg>
      </pc:sldChg>
    </pc:docChg>
  </pc:docChgLst>
  <pc:docChgLst>
    <pc:chgData name="Shanan Chason" userId="S::shanan@autismpensacola.org::779a9531-cfec-4072-8574-6d9de15d5bb9" providerId="AD" clId="Web-{94102E22-0CCA-7808-B451-D79E9E399DC6}"/>
    <pc:docChg chg="addSld">
      <pc:chgData name="Shanan Chason" userId="S::shanan@autismpensacola.org::779a9531-cfec-4072-8574-6d9de15d5bb9" providerId="AD" clId="Web-{94102E22-0CCA-7808-B451-D79E9E399DC6}" dt="2020-01-30T22:34:34.132" v="0"/>
      <pc:docMkLst>
        <pc:docMk/>
      </pc:docMkLst>
      <pc:sldChg chg="new">
        <pc:chgData name="Shanan Chason" userId="S::shanan@autismpensacola.org::779a9531-cfec-4072-8574-6d9de15d5bb9" providerId="AD" clId="Web-{94102E22-0CCA-7808-B451-D79E9E399DC6}" dt="2020-01-30T22:34:34.132" v="0"/>
        <pc:sldMkLst>
          <pc:docMk/>
          <pc:sldMk cId="3704080853" sldId="289"/>
        </pc:sldMkLst>
      </pc:sldChg>
    </pc:docChg>
  </pc:docChgLst>
  <pc:docChgLst>
    <pc:chgData name="Shanan Chason" userId="S::shanan@autismpensacola.org::779a9531-cfec-4072-8574-6d9de15d5bb9" providerId="AD" clId="Web-{9871FC03-7A6A-4D86-0EF1-0DE539C4A253}"/>
    <pc:docChg chg="delSld">
      <pc:chgData name="Shanan Chason" userId="S::shanan@autismpensacola.org::779a9531-cfec-4072-8574-6d9de15d5bb9" providerId="AD" clId="Web-{9871FC03-7A6A-4D86-0EF1-0DE539C4A253}" dt="2020-01-30T23:48:49.414" v="0"/>
      <pc:docMkLst>
        <pc:docMk/>
      </pc:docMkLst>
      <pc:sldChg chg="del">
        <pc:chgData name="Shanan Chason" userId="S::shanan@autismpensacola.org::779a9531-cfec-4072-8574-6d9de15d5bb9" providerId="AD" clId="Web-{9871FC03-7A6A-4D86-0EF1-0DE539C4A253}" dt="2020-01-30T23:48:49.414" v="0"/>
        <pc:sldMkLst>
          <pc:docMk/>
          <pc:sldMk cId="3704080853"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7258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pd.myflorida.com/customers/application/"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autismpensacola.org/our-programs/kids-for-camp/#ApplyNow" TargetMode="External"/><Relationship Id="rId4" Type="http://schemas.openxmlformats.org/officeDocument/2006/relationships/hyperlink" Target="http://fsucard.com/services/individual-famil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1705618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For information about alternate accepted</a:t>
            </a:r>
            <a:r>
              <a:rPr lang="en-US" baseline="0" dirty="0"/>
              <a:t> documentation for Financial Aid consideration, please contact the office: (850) 434-7171.</a:t>
            </a:r>
            <a:endParaRPr dirty="0"/>
          </a:p>
        </p:txBody>
      </p:sp>
    </p:spTree>
    <p:extLst>
      <p:ext uri="{BB962C8B-B14F-4D97-AF65-F5344CB8AC3E}">
        <p14:creationId xmlns:p14="http://schemas.microsoft.com/office/powerpoint/2010/main" val="3702260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#11 and #12 in Policies &amp; Procedures</a:t>
            </a:r>
          </a:p>
          <a:p>
            <a:r>
              <a:rPr lang="en-US" dirty="0"/>
              <a:t>Fees</a:t>
            </a:r>
            <a:r>
              <a:rPr lang="en-US" baseline="0" dirty="0"/>
              <a:t> attached to each program</a:t>
            </a:r>
            <a:endParaRPr dirty="0"/>
          </a:p>
        </p:txBody>
      </p:sp>
    </p:spTree>
    <p:extLst>
      <p:ext uri="{BB962C8B-B14F-4D97-AF65-F5344CB8AC3E}">
        <p14:creationId xmlns:p14="http://schemas.microsoft.com/office/powerpoint/2010/main" val="1613926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642938"/>
            <a:ext cx="3086100" cy="1736725"/>
          </a:xfrm>
          <a:prstGeom prst="rect">
            <a:avLst/>
          </a:prstGeom>
          <a:noFill/>
          <a:ln w="12700">
            <a:solidFill>
              <a:prstClr val="black"/>
            </a:solidFill>
          </a:ln>
        </p:spPr>
      </p:sp>
      <p:sp>
        <p:nvSpPr>
          <p:cNvPr id="3" name="Notes Placeholder 2"/>
          <p:cNvSpPr>
            <a:spLocks noGrp="1"/>
          </p:cNvSpPr>
          <p:nvPr>
            <p:ph type="body" idx="1"/>
          </p:nvPr>
        </p:nvSpPr>
        <p:spPr>
          <a:xfrm>
            <a:off x="914400" y="2474913"/>
            <a:ext cx="7315200" cy="2025650"/>
          </a:xfrm>
          <a:prstGeom prst="rect">
            <a:avLst/>
          </a:prstGeom>
        </p:spPr>
        <p:txBody>
          <a:bodyPr/>
          <a:lstStyle/>
          <a:p>
            <a:r>
              <a:rPr lang="en-US" dirty="0"/>
              <a:t>#13 in Policies &amp; Procedures</a:t>
            </a:r>
          </a:p>
        </p:txBody>
      </p:sp>
    </p:spTree>
    <p:extLst>
      <p:ext uri="{BB962C8B-B14F-4D97-AF65-F5344CB8AC3E}">
        <p14:creationId xmlns:p14="http://schemas.microsoft.com/office/powerpoint/2010/main" val="2080866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642938"/>
            <a:ext cx="3086100" cy="1736725"/>
          </a:xfrm>
          <a:prstGeom prst="rect">
            <a:avLst/>
          </a:prstGeom>
          <a:noFill/>
          <a:ln w="12700">
            <a:solidFill>
              <a:prstClr val="black"/>
            </a:solidFill>
          </a:ln>
        </p:spPr>
      </p:sp>
      <p:sp>
        <p:nvSpPr>
          <p:cNvPr id="3" name="Notes Placeholder 2"/>
          <p:cNvSpPr>
            <a:spLocks noGrp="1"/>
          </p:cNvSpPr>
          <p:nvPr>
            <p:ph type="body" idx="1"/>
          </p:nvPr>
        </p:nvSpPr>
        <p:spPr>
          <a:xfrm>
            <a:off x="914400" y="2474913"/>
            <a:ext cx="7315200" cy="2025650"/>
          </a:xfrm>
          <a:prstGeom prst="rect">
            <a:avLst/>
          </a:prstGeom>
        </p:spPr>
        <p:txBody>
          <a:bodyPr/>
          <a:lstStyle/>
          <a:p>
            <a:r>
              <a:rPr lang="en-US" sz="1200" b="0" i="0" kern="1200" dirty="0">
                <a:solidFill>
                  <a:schemeClr val="tx1"/>
                </a:solidFill>
                <a:effectLst/>
                <a:latin typeface="+mn-lt"/>
                <a:ea typeface="+mn-ea"/>
                <a:cs typeface="+mn-cs"/>
              </a:rPr>
              <a:t>Volunteering through different programs lets you be devoted to a cause that's close to your heart while spreading that passion to others.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Each camp family has a 10 hour</a:t>
            </a:r>
            <a:r>
              <a:rPr lang="en-US" sz="1200" b="0" i="0" kern="1200" baseline="0" dirty="0">
                <a:solidFill>
                  <a:schemeClr val="tx1"/>
                </a:solidFill>
                <a:effectLst/>
                <a:latin typeface="+mn-lt"/>
                <a:ea typeface="+mn-ea"/>
                <a:cs typeface="+mn-cs"/>
              </a:rPr>
              <a:t> volunteer commitment to Kids for Camp</a:t>
            </a:r>
            <a:endParaRPr lang="en-US" sz="1200" b="0" i="0" kern="1200" dirty="0">
              <a:solidFill>
                <a:schemeClr val="tx1"/>
              </a:solidFill>
              <a:effectLst/>
              <a:latin typeface="+mn-lt"/>
              <a:ea typeface="+mn-ea"/>
              <a:cs typeface="+mn-cs"/>
            </a:endParaRPr>
          </a:p>
          <a:p>
            <a:pPr lvl="0"/>
            <a:r>
              <a:rPr lang="en-US" sz="1200" dirty="0"/>
              <a:t>Minimum of 10 hours of volunteer work</a:t>
            </a:r>
          </a:p>
          <a:p>
            <a:pPr lvl="0"/>
            <a:r>
              <a:rPr lang="en-US" sz="1200" dirty="0"/>
              <a:t>Fee of $150 in lieu of volunteering</a:t>
            </a:r>
          </a:p>
          <a:p>
            <a:pPr lvl="0"/>
            <a:r>
              <a:rPr lang="en-US" sz="1200" dirty="0"/>
              <a:t>Volunteerism is required of all camp families</a:t>
            </a:r>
          </a:p>
          <a:p>
            <a:pPr lvl="0"/>
            <a:r>
              <a:rPr lang="en-US" sz="1200" dirty="0"/>
              <a:t>Penalties may be assessed for failure to fulfill the volunteer requirement and will reflect negatively during application period the following year.</a:t>
            </a:r>
          </a:p>
          <a:p>
            <a:endParaRPr lang="en-US" dirty="0"/>
          </a:p>
        </p:txBody>
      </p:sp>
    </p:spTree>
    <p:extLst>
      <p:ext uri="{BB962C8B-B14F-4D97-AF65-F5344CB8AC3E}">
        <p14:creationId xmlns:p14="http://schemas.microsoft.com/office/powerpoint/2010/main" val="772153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398145" indent="-385445">
              <a:lnSpc>
                <a:spcPct val="100000"/>
              </a:lnSpc>
              <a:spcBef>
                <a:spcPts val="900"/>
              </a:spcBef>
              <a:buFont typeface="Wingdings"/>
              <a:buChar char=""/>
              <a:tabLst>
                <a:tab pos="398780" algn="l"/>
              </a:tabLst>
            </a:pPr>
            <a:r>
              <a:rPr lang="en-US" sz="1800" spc="-100" dirty="0">
                <a:latin typeface="+mn-lt"/>
              </a:rPr>
              <a:t>#6 on Policies &amp; Procedures</a:t>
            </a:r>
          </a:p>
          <a:p>
            <a:pPr marL="398145" indent="-385445">
              <a:lnSpc>
                <a:spcPct val="100000"/>
              </a:lnSpc>
              <a:spcBef>
                <a:spcPts val="900"/>
              </a:spcBef>
              <a:buFont typeface="Wingdings"/>
              <a:buChar char=""/>
              <a:tabLst>
                <a:tab pos="398780" algn="l"/>
              </a:tabLst>
            </a:pPr>
            <a:r>
              <a:rPr lang="en-US" sz="1800" spc="-100" dirty="0">
                <a:latin typeface="+mn-lt"/>
              </a:rPr>
              <a:t>T</a:t>
            </a:r>
            <a:r>
              <a:rPr lang="en-US" sz="1800" spc="-5" dirty="0">
                <a:latin typeface="+mn-lt"/>
              </a:rPr>
              <a:t>u</a:t>
            </a:r>
            <a:r>
              <a:rPr lang="en-US" sz="1800" spc="5" dirty="0">
                <a:latin typeface="+mn-lt"/>
              </a:rPr>
              <a:t>i</a:t>
            </a:r>
            <a:r>
              <a:rPr lang="en-US" sz="1800" dirty="0">
                <a:latin typeface="+mn-lt"/>
              </a:rPr>
              <a:t>tion</a:t>
            </a:r>
            <a:r>
              <a:rPr lang="en-US" sz="1800" spc="-15" dirty="0">
                <a:latin typeface="+mn-lt"/>
              </a:rPr>
              <a:t> must be paid IN FULL before camp begins - #7</a:t>
            </a:r>
            <a:r>
              <a:rPr lang="en-US" sz="1800" spc="-15" baseline="0" dirty="0">
                <a:latin typeface="+mn-lt"/>
              </a:rPr>
              <a:t> on P&amp;P</a:t>
            </a:r>
            <a:endParaRPr lang="en-US" sz="1800" spc="-15" dirty="0">
              <a:latin typeface="+mn-lt"/>
            </a:endParaRPr>
          </a:p>
          <a:p>
            <a:pPr marL="855345" lvl="1" indent="-385445">
              <a:spcBef>
                <a:spcPts val="900"/>
              </a:spcBef>
              <a:buFont typeface="Wingdings"/>
              <a:buChar char=""/>
              <a:tabLst>
                <a:tab pos="398780" algn="l"/>
              </a:tabLst>
            </a:pPr>
            <a:r>
              <a:rPr lang="en-US" b="1" spc="-5" dirty="0"/>
              <a:t>Payment due dates: May 1</a:t>
            </a:r>
            <a:r>
              <a:rPr lang="en-US" b="1" spc="-5" baseline="30000" dirty="0"/>
              <a:t>st</a:t>
            </a:r>
            <a:r>
              <a:rPr lang="en-US" b="1" spc="-5" dirty="0"/>
              <a:t> </a:t>
            </a:r>
            <a:r>
              <a:rPr lang="en-US" b="1" spc="-5" baseline="0" dirty="0"/>
              <a:t>and June 1</a:t>
            </a:r>
            <a:r>
              <a:rPr lang="en-US" b="1" spc="-5" baseline="30000" dirty="0"/>
              <a:t>st</a:t>
            </a:r>
            <a:r>
              <a:rPr lang="en-US" b="1" spc="-5" baseline="0" dirty="0"/>
              <a:t> </a:t>
            </a:r>
            <a:endParaRPr lang="en-US" b="1" spc="-5" dirty="0"/>
          </a:p>
          <a:p>
            <a:pPr marL="855345" marR="0" lvl="1" indent="-385445" algn="l" defTabSz="914400" rtl="0" eaLnBrk="1" fontAlgn="auto" latinLnBrk="0" hangingPunct="1">
              <a:lnSpc>
                <a:spcPct val="100000"/>
              </a:lnSpc>
              <a:spcBef>
                <a:spcPts val="900"/>
              </a:spcBef>
              <a:spcAft>
                <a:spcPts val="0"/>
              </a:spcAft>
              <a:buClrTx/>
              <a:buSzTx/>
              <a:buFont typeface="Wingdings"/>
              <a:buChar char=""/>
              <a:tabLst>
                <a:tab pos="398780" algn="l"/>
              </a:tabLst>
              <a:defRPr/>
            </a:pPr>
            <a:r>
              <a:rPr lang="en-US" sz="1200" spc="-5" dirty="0">
                <a:latin typeface="+mn-lt"/>
              </a:rPr>
              <a:t>Fees for optional programs are due as noted on the applications</a:t>
            </a:r>
            <a:endParaRPr lang="en-US" sz="1200" dirty="0">
              <a:latin typeface="+mn-lt"/>
            </a:endParaRPr>
          </a:p>
          <a:p>
            <a:pPr marL="855345" lvl="1" indent="-385445">
              <a:spcBef>
                <a:spcPts val="900"/>
              </a:spcBef>
              <a:buFont typeface="Wingdings"/>
              <a:buChar char=""/>
              <a:tabLst>
                <a:tab pos="398780" algn="l"/>
              </a:tabLst>
            </a:pPr>
            <a:endParaRPr lang="en-US" b="1" spc="-10" dirty="0"/>
          </a:p>
          <a:p>
            <a:endParaRPr dirty="0"/>
          </a:p>
        </p:txBody>
      </p:sp>
    </p:spTree>
    <p:extLst>
      <p:ext uri="{BB962C8B-B14F-4D97-AF65-F5344CB8AC3E}">
        <p14:creationId xmlns:p14="http://schemas.microsoft.com/office/powerpoint/2010/main" val="1002801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extLst>
      <p:ext uri="{BB962C8B-B14F-4D97-AF65-F5344CB8AC3E}">
        <p14:creationId xmlns:p14="http://schemas.microsoft.com/office/powerpoint/2010/main" val="565353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876164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Kids for Camp</a:t>
            </a:r>
            <a:r>
              <a:rPr lang="en-US" sz="1200" kern="1200" dirty="0">
                <a:solidFill>
                  <a:schemeClr val="tx1"/>
                </a:solidFill>
                <a:effectLst/>
                <a:latin typeface="+mn-lt"/>
                <a:ea typeface="+mn-ea"/>
                <a:cs typeface="+mn-cs"/>
              </a:rPr>
              <a:t> is a summer learning lab for children, teens, and young adults on the autism spectrum.  This day program provides fun and intensive learning experiences for children with autism, as well as training for educators from our area.</a:t>
            </a: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Kids for Camp</a:t>
            </a:r>
            <a:r>
              <a:rPr lang="en-US" sz="1200" kern="1200" dirty="0">
                <a:solidFill>
                  <a:schemeClr val="tx1"/>
                </a:solidFill>
                <a:effectLst/>
                <a:latin typeface="+mn-lt"/>
                <a:ea typeface="+mn-ea"/>
                <a:cs typeface="+mn-cs"/>
              </a:rPr>
              <a:t> was created in 2003 by Mrs. Judy Burns.  At that time she was looking for summer programs for both of her sons.  While there were many options for her neuro-typical son, she found that nothing was available for her son with autism. So she took matters into her own hands, partnered with Autism Pensacola, and with help from Gulf Breeze Presbyterian Church and Gulf Breeze Rotary Club, created </a:t>
            </a:r>
            <a:r>
              <a:rPr lang="en-US" sz="1200" i="1" kern="1200" dirty="0">
                <a:solidFill>
                  <a:schemeClr val="tx1"/>
                </a:solidFill>
                <a:effectLst/>
                <a:latin typeface="+mn-lt"/>
                <a:ea typeface="+mn-ea"/>
                <a:cs typeface="+mn-cs"/>
              </a:rPr>
              <a:t>Kids for Camp</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In 2007, </a:t>
            </a:r>
            <a:r>
              <a:rPr lang="en-US" sz="1200" i="1" kern="1200" dirty="0">
                <a:solidFill>
                  <a:schemeClr val="tx1"/>
                </a:solidFill>
                <a:effectLst/>
                <a:latin typeface="+mn-lt"/>
                <a:ea typeface="+mn-ea"/>
                <a:cs typeface="+mn-cs"/>
              </a:rPr>
              <a:t>Kids for Camp</a:t>
            </a:r>
            <a:r>
              <a:rPr lang="en-US" sz="1200" kern="1200" dirty="0">
                <a:solidFill>
                  <a:schemeClr val="tx1"/>
                </a:solidFill>
                <a:effectLst/>
                <a:latin typeface="+mn-lt"/>
                <a:ea typeface="+mn-ea"/>
                <a:cs typeface="+mn-cs"/>
              </a:rPr>
              <a:t> expanded from being simply a summer camp to a summer learning lab.  API began providing educators with training on best practices for teaching children with autism, and providing children on the spectrum with a high-quality educational program during the summer.  </a:t>
            </a:r>
            <a:r>
              <a:rPr lang="en-US" sz="1200" i="1" kern="1200" dirty="0">
                <a:solidFill>
                  <a:schemeClr val="tx1"/>
                </a:solidFill>
                <a:effectLst/>
                <a:latin typeface="+mn-lt"/>
                <a:ea typeface="+mn-ea"/>
                <a:cs typeface="+mn-cs"/>
              </a:rPr>
              <a:t>Kids for Camp</a:t>
            </a:r>
            <a:r>
              <a:rPr lang="en-US" sz="1200" kern="1200" dirty="0">
                <a:solidFill>
                  <a:schemeClr val="tx1"/>
                </a:solidFill>
                <a:effectLst/>
                <a:latin typeface="+mn-lt"/>
                <a:ea typeface="+mn-ea"/>
                <a:cs typeface="+mn-cs"/>
              </a:rPr>
              <a:t> became nationally recognized that year as a program doing “what works” for children with autism.</a:t>
            </a:r>
          </a:p>
          <a:p>
            <a:r>
              <a:rPr lang="en-US" sz="1200" kern="1200" dirty="0">
                <a:solidFill>
                  <a:schemeClr val="tx1"/>
                </a:solidFill>
                <a:effectLst/>
                <a:latin typeface="+mn-lt"/>
                <a:ea typeface="+mn-ea"/>
                <a:cs typeface="+mn-cs"/>
              </a:rPr>
              <a:t>     Since then, </a:t>
            </a:r>
            <a:r>
              <a:rPr lang="en-US" sz="1200" i="1" kern="1200" dirty="0">
                <a:solidFill>
                  <a:schemeClr val="tx1"/>
                </a:solidFill>
                <a:effectLst/>
                <a:latin typeface="+mn-lt"/>
                <a:ea typeface="+mn-ea"/>
                <a:cs typeface="+mn-cs"/>
              </a:rPr>
              <a:t>Kids for Camp</a:t>
            </a:r>
            <a:r>
              <a:rPr lang="en-US" sz="1200" kern="1200" dirty="0">
                <a:solidFill>
                  <a:schemeClr val="tx1"/>
                </a:solidFill>
                <a:effectLst/>
                <a:latin typeface="+mn-lt"/>
                <a:ea typeface="+mn-ea"/>
                <a:cs typeface="+mn-cs"/>
              </a:rPr>
              <a:t> has continued to provide a high-quality program for individuals with autism, ages 2 through 25. </a:t>
            </a:r>
          </a:p>
        </p:txBody>
      </p:sp>
    </p:spTree>
    <p:extLst>
      <p:ext uri="{BB962C8B-B14F-4D97-AF65-F5344CB8AC3E}">
        <p14:creationId xmlns:p14="http://schemas.microsoft.com/office/powerpoint/2010/main" val="4071383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642938"/>
            <a:ext cx="3086100" cy="1736725"/>
          </a:xfrm>
          <a:prstGeom prst="rect">
            <a:avLst/>
          </a:prstGeom>
          <a:noFill/>
          <a:ln w="12700">
            <a:solidFill>
              <a:prstClr val="black"/>
            </a:solidFill>
          </a:ln>
        </p:spPr>
      </p:sp>
      <p:sp>
        <p:nvSpPr>
          <p:cNvPr id="3" name="Notes Placeholder 2"/>
          <p:cNvSpPr>
            <a:spLocks noGrp="1"/>
          </p:cNvSpPr>
          <p:nvPr>
            <p:ph type="body" idx="1"/>
          </p:nvPr>
        </p:nvSpPr>
        <p:spPr>
          <a:xfrm>
            <a:off x="914400" y="2474913"/>
            <a:ext cx="7315200" cy="2025650"/>
          </a:xfrm>
          <a:prstGeom prst="rect">
            <a:avLst/>
          </a:prstGeom>
        </p:spPr>
        <p:txBody>
          <a:bodyPr/>
          <a:lstStyle/>
          <a:p>
            <a:r>
              <a:rPr lang="en-US" sz="1200" b="0" i="0" kern="1200" dirty="0">
                <a:solidFill>
                  <a:schemeClr val="tx1"/>
                </a:solidFill>
                <a:effectLst/>
                <a:latin typeface="+mn-lt"/>
                <a:ea typeface="+mn-ea"/>
                <a:cs typeface="+mn-cs"/>
              </a:rPr>
              <a:t>Our strategies are based on the principles of Applied Behavior Analysis (ABA). ABA uses scientifically validated principles, such as motivation, reinforcement and prompting to improve important behaviors. That means increasing skills we want to see while eliminating or decreasing those that interfere with learning and the ability to develop new skills.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Find</a:t>
            </a:r>
            <a:r>
              <a:rPr lang="en-US" sz="1200" b="0" i="0" kern="1200" baseline="0" dirty="0">
                <a:solidFill>
                  <a:schemeClr val="tx1"/>
                </a:solidFill>
                <a:effectLst/>
                <a:latin typeface="+mn-lt"/>
                <a:ea typeface="+mn-ea"/>
                <a:cs typeface="+mn-cs"/>
              </a:rPr>
              <a:t> an Introduction to ABA video, created by the Autism Center at Sacred Heart: https://www.youtube.com/watch?v=l9jFrBv4BKY&amp;feature=youtu.be</a:t>
            </a:r>
          </a:p>
          <a:p>
            <a:endParaRPr lang="en-US" sz="1200" b="0" i="0" kern="1200" baseline="0" dirty="0">
              <a:solidFill>
                <a:schemeClr val="tx1"/>
              </a:solidFill>
              <a:effectLst/>
              <a:latin typeface="+mn-lt"/>
              <a:ea typeface="+mn-ea"/>
              <a:cs typeface="+mn-cs"/>
            </a:endParaRPr>
          </a:p>
          <a:p>
            <a:r>
              <a:rPr lang="en-US" dirty="0"/>
              <a:t>#1 on P&amp;P</a:t>
            </a:r>
            <a:r>
              <a:rPr lang="en-US" baseline="0" dirty="0"/>
              <a:t> </a:t>
            </a:r>
            <a:r>
              <a:rPr lang="en-US" dirty="0"/>
              <a:t>Autism Pensacola’s Kids for Camp is a data-driven program using best-practice techniques, specifically Applied Behavior Analysis, to contribute to both the skill acquisition of the individuals with autism and the continuing education of the teachers, support staff, and college students who work with those with autism. API is committed to continuously improve the camp experience, thus remaining a model of quality and integrity to the community.</a:t>
            </a:r>
          </a:p>
          <a:p>
            <a:endParaRPr lang="en-US" dirty="0"/>
          </a:p>
        </p:txBody>
      </p:sp>
    </p:spTree>
    <p:extLst>
      <p:ext uri="{BB962C8B-B14F-4D97-AF65-F5344CB8AC3E}">
        <p14:creationId xmlns:p14="http://schemas.microsoft.com/office/powerpoint/2010/main" val="1884918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Kids for Camp is made possible through community partnerships, along with the support of generous people and businesses in the greater Pensacola area.</a:t>
            </a:r>
          </a:p>
          <a:p>
            <a:pPr marL="355600" indent="-342900">
              <a:lnSpc>
                <a:spcPct val="100000"/>
              </a:lnSpc>
              <a:buFont typeface="Arial"/>
              <a:buChar char="•"/>
              <a:tabLst>
                <a:tab pos="355600" algn="l"/>
              </a:tabLst>
            </a:pPr>
            <a:r>
              <a:rPr lang="en-US" sz="2400" dirty="0">
                <a:latin typeface="+mn-lt"/>
                <a:cs typeface="Calibri"/>
              </a:rPr>
              <a:t>Major</a:t>
            </a:r>
            <a:r>
              <a:rPr lang="en-US" sz="2400" spc="-15" dirty="0">
                <a:latin typeface="+mn-lt"/>
                <a:cs typeface="Calibri"/>
              </a:rPr>
              <a:t> </a:t>
            </a:r>
            <a:r>
              <a:rPr lang="en-US" sz="2400" spc="-70" dirty="0">
                <a:latin typeface="+mn-lt"/>
                <a:cs typeface="Calibri"/>
              </a:rPr>
              <a:t>P</a:t>
            </a:r>
            <a:r>
              <a:rPr lang="en-US" sz="2400" spc="-15" dirty="0">
                <a:latin typeface="+mn-lt"/>
                <a:cs typeface="Calibri"/>
              </a:rPr>
              <a:t>artn</a:t>
            </a:r>
            <a:r>
              <a:rPr lang="en-US" sz="2400" spc="-10" dirty="0">
                <a:latin typeface="+mn-lt"/>
                <a:cs typeface="Calibri"/>
              </a:rPr>
              <a:t>e</a:t>
            </a:r>
            <a:r>
              <a:rPr lang="en-US" sz="2400" spc="-45" dirty="0">
                <a:latin typeface="+mn-lt"/>
                <a:cs typeface="Calibri"/>
              </a:rPr>
              <a:t>r</a:t>
            </a:r>
            <a:r>
              <a:rPr lang="en-US" sz="2400" dirty="0">
                <a:latin typeface="+mn-lt"/>
                <a:cs typeface="Calibri"/>
              </a:rPr>
              <a:t>s</a:t>
            </a:r>
          </a:p>
          <a:p>
            <a:pPr marL="756285" marR="47625" lvl="1" indent="-286385">
              <a:lnSpc>
                <a:spcPct val="90000"/>
              </a:lnSpc>
              <a:spcBef>
                <a:spcPts val="505"/>
              </a:spcBef>
              <a:buFont typeface="Arial"/>
              <a:buChar char="–"/>
              <a:tabLst>
                <a:tab pos="756920" algn="l"/>
              </a:tabLst>
            </a:pPr>
            <a:r>
              <a:rPr lang="en-US" sz="2000" spc="-5" dirty="0">
                <a:latin typeface="+mn-lt"/>
                <a:cs typeface="Calibri"/>
              </a:rPr>
              <a:t>Th</a:t>
            </a:r>
            <a:r>
              <a:rPr lang="en-US" sz="2000" dirty="0">
                <a:latin typeface="+mn-lt"/>
                <a:cs typeface="Calibri"/>
              </a:rPr>
              <a:t>e A</a:t>
            </a:r>
            <a:r>
              <a:rPr lang="en-US" sz="2000" spc="5" dirty="0">
                <a:latin typeface="+mn-lt"/>
                <a:cs typeface="Calibri"/>
              </a:rPr>
              <a:t>u</a:t>
            </a:r>
            <a:r>
              <a:rPr lang="en-US" sz="2000" dirty="0">
                <a:latin typeface="+mn-lt"/>
                <a:cs typeface="Calibri"/>
              </a:rPr>
              <a:t>ti</a:t>
            </a:r>
            <a:r>
              <a:rPr lang="en-US" sz="2000" spc="-10" dirty="0">
                <a:latin typeface="+mn-lt"/>
                <a:cs typeface="Calibri"/>
              </a:rPr>
              <a:t>s</a:t>
            </a:r>
            <a:r>
              <a:rPr lang="en-US" sz="2000" dirty="0">
                <a:latin typeface="+mn-lt"/>
                <a:cs typeface="Calibri"/>
              </a:rPr>
              <a:t>m </a:t>
            </a:r>
            <a:r>
              <a:rPr lang="en-US" sz="2000" spc="-5" dirty="0">
                <a:latin typeface="+mn-lt"/>
                <a:cs typeface="Calibri"/>
              </a:rPr>
              <a:t>Ce</a:t>
            </a:r>
            <a:r>
              <a:rPr lang="en-US" sz="2000" spc="-25" dirty="0">
                <a:latin typeface="+mn-lt"/>
                <a:cs typeface="Calibri"/>
              </a:rPr>
              <a:t>nt</a:t>
            </a:r>
            <a:r>
              <a:rPr lang="en-US" sz="2000" dirty="0">
                <a:latin typeface="+mn-lt"/>
                <a:cs typeface="Calibri"/>
              </a:rPr>
              <a:t>er</a:t>
            </a:r>
            <a:r>
              <a:rPr lang="en-US" sz="2000" spc="5" dirty="0">
                <a:latin typeface="+mn-lt"/>
                <a:cs typeface="Calibri"/>
              </a:rPr>
              <a:t> </a:t>
            </a:r>
            <a:r>
              <a:rPr lang="en-US" sz="2000" spc="-5" dirty="0">
                <a:latin typeface="+mn-lt"/>
                <a:cs typeface="Calibri"/>
              </a:rPr>
              <a:t>of Th</a:t>
            </a:r>
            <a:r>
              <a:rPr lang="en-US" sz="2000" dirty="0">
                <a:latin typeface="+mn-lt"/>
                <a:cs typeface="Calibri"/>
              </a:rPr>
              <a:t>e </a:t>
            </a:r>
            <a:r>
              <a:rPr lang="en-US" sz="2000" spc="-5" dirty="0" err="1">
                <a:latin typeface="+mn-lt"/>
                <a:cs typeface="Calibri"/>
              </a:rPr>
              <a:t>St</a:t>
            </a:r>
            <a:r>
              <a:rPr lang="en-US" sz="2000" spc="5" dirty="0" err="1">
                <a:latin typeface="+mn-lt"/>
                <a:cs typeface="Calibri"/>
              </a:rPr>
              <a:t>u</a:t>
            </a:r>
            <a:r>
              <a:rPr lang="en-US" sz="2000" spc="-5" dirty="0" err="1">
                <a:latin typeface="+mn-lt"/>
                <a:cs typeface="Calibri"/>
              </a:rPr>
              <a:t>de</a:t>
            </a:r>
            <a:r>
              <a:rPr lang="en-US" sz="2000" dirty="0" err="1">
                <a:latin typeface="+mn-lt"/>
                <a:cs typeface="Calibri"/>
              </a:rPr>
              <a:t>r</a:t>
            </a:r>
            <a:r>
              <a:rPr lang="en-US" sz="2000" spc="-10" dirty="0">
                <a:latin typeface="+mn-lt"/>
                <a:cs typeface="Calibri"/>
              </a:rPr>
              <a:t> </a:t>
            </a:r>
            <a:r>
              <a:rPr lang="en-US" sz="2000" spc="-45" dirty="0">
                <a:latin typeface="+mn-lt"/>
                <a:cs typeface="Calibri"/>
              </a:rPr>
              <a:t>F</a:t>
            </a:r>
            <a:r>
              <a:rPr lang="en-US" sz="2000" dirty="0">
                <a:latin typeface="+mn-lt"/>
                <a:cs typeface="Calibri"/>
              </a:rPr>
              <a:t>am</a:t>
            </a:r>
            <a:r>
              <a:rPr lang="en-US" sz="2000" spc="-10" dirty="0">
                <a:latin typeface="+mn-lt"/>
                <a:cs typeface="Calibri"/>
              </a:rPr>
              <a:t>i</a:t>
            </a:r>
            <a:r>
              <a:rPr lang="en-US" sz="2000" dirty="0">
                <a:latin typeface="+mn-lt"/>
                <a:cs typeface="Calibri"/>
              </a:rPr>
              <a:t>ly Chi</a:t>
            </a:r>
            <a:r>
              <a:rPr lang="en-US" sz="2000" spc="-10" dirty="0">
                <a:latin typeface="+mn-lt"/>
                <a:cs typeface="Calibri"/>
              </a:rPr>
              <a:t>l</a:t>
            </a:r>
            <a:r>
              <a:rPr lang="en-US" sz="2000" dirty="0">
                <a:latin typeface="+mn-lt"/>
                <a:cs typeface="Calibri"/>
              </a:rPr>
              <a:t>d</a:t>
            </a:r>
            <a:r>
              <a:rPr lang="en-US" sz="2000" spc="-25" dirty="0">
                <a:latin typeface="+mn-lt"/>
                <a:cs typeface="Calibri"/>
              </a:rPr>
              <a:t>r</a:t>
            </a:r>
            <a:r>
              <a:rPr lang="en-US" sz="2000" dirty="0">
                <a:latin typeface="+mn-lt"/>
                <a:cs typeface="Calibri"/>
              </a:rPr>
              <a:t>en</a:t>
            </a:r>
            <a:r>
              <a:rPr lang="en-US" sz="2000" spc="-114" dirty="0">
                <a:latin typeface="+mn-lt"/>
                <a:cs typeface="Calibri"/>
              </a:rPr>
              <a:t>’</a:t>
            </a:r>
            <a:r>
              <a:rPr lang="en-US" sz="2000" dirty="0">
                <a:latin typeface="+mn-lt"/>
                <a:cs typeface="Calibri"/>
              </a:rPr>
              <a:t>s</a:t>
            </a:r>
            <a:r>
              <a:rPr lang="en-US" sz="2000" spc="-15" dirty="0">
                <a:latin typeface="+mn-lt"/>
                <a:cs typeface="Calibri"/>
              </a:rPr>
              <a:t> </a:t>
            </a:r>
            <a:r>
              <a:rPr lang="en-US" sz="2000" dirty="0">
                <a:latin typeface="+mn-lt"/>
                <a:cs typeface="Calibri"/>
              </a:rPr>
              <a:t>Hospi</a:t>
            </a:r>
            <a:r>
              <a:rPr lang="en-US" sz="2000" spc="-30" dirty="0">
                <a:latin typeface="+mn-lt"/>
                <a:cs typeface="Calibri"/>
              </a:rPr>
              <a:t>t</a:t>
            </a:r>
            <a:r>
              <a:rPr lang="en-US" sz="2000" dirty="0">
                <a:latin typeface="+mn-lt"/>
                <a:cs typeface="Calibri"/>
              </a:rPr>
              <a:t>al</a:t>
            </a:r>
            <a:r>
              <a:rPr lang="en-US" sz="2000" spc="5" dirty="0">
                <a:latin typeface="+mn-lt"/>
                <a:cs typeface="Calibri"/>
              </a:rPr>
              <a:t> </a:t>
            </a:r>
            <a:r>
              <a:rPr lang="en-US" sz="2000" spc="-25" dirty="0">
                <a:latin typeface="+mn-lt"/>
                <a:cs typeface="Calibri"/>
              </a:rPr>
              <a:t>a</a:t>
            </a:r>
            <a:r>
              <a:rPr lang="en-US" sz="2000" dirty="0">
                <a:latin typeface="+mn-lt"/>
                <a:cs typeface="Calibri"/>
              </a:rPr>
              <a:t>t </a:t>
            </a:r>
            <a:r>
              <a:rPr lang="en-US" sz="2000" spc="-5" dirty="0">
                <a:latin typeface="+mn-lt"/>
                <a:cs typeface="Calibri"/>
              </a:rPr>
              <a:t>Sa</a:t>
            </a:r>
            <a:r>
              <a:rPr lang="en-US" sz="2000" spc="5" dirty="0">
                <a:latin typeface="+mn-lt"/>
                <a:cs typeface="Calibri"/>
              </a:rPr>
              <a:t>c</a:t>
            </a:r>
            <a:r>
              <a:rPr lang="en-US" sz="2000" spc="-30" dirty="0">
                <a:latin typeface="+mn-lt"/>
                <a:cs typeface="Calibri"/>
              </a:rPr>
              <a:t>r</a:t>
            </a:r>
            <a:r>
              <a:rPr lang="en-US" sz="2000" dirty="0">
                <a:latin typeface="+mn-lt"/>
                <a:cs typeface="Calibri"/>
              </a:rPr>
              <a:t>ed</a:t>
            </a:r>
            <a:r>
              <a:rPr lang="en-US" sz="2000" spc="-5" dirty="0">
                <a:latin typeface="+mn-lt"/>
                <a:cs typeface="Calibri"/>
              </a:rPr>
              <a:t> </a:t>
            </a:r>
            <a:r>
              <a:rPr lang="en-US" sz="2000" dirty="0">
                <a:latin typeface="+mn-lt"/>
                <a:cs typeface="Calibri"/>
              </a:rPr>
              <a:t>Heart</a:t>
            </a:r>
          </a:p>
          <a:p>
            <a:pPr marL="756285" lvl="1" indent="-286385">
              <a:lnSpc>
                <a:spcPts val="2280"/>
              </a:lnSpc>
              <a:spcBef>
                <a:spcPts val="240"/>
              </a:spcBef>
              <a:buFont typeface="Arial"/>
              <a:buChar char="–"/>
              <a:tabLst>
                <a:tab pos="756920" algn="l"/>
              </a:tabLst>
            </a:pPr>
            <a:r>
              <a:rPr lang="en-US" sz="2000" spc="-5" dirty="0">
                <a:latin typeface="+mn-lt"/>
                <a:cs typeface="Calibri"/>
              </a:rPr>
              <a:t>Es</a:t>
            </a:r>
            <a:r>
              <a:rPr lang="en-US" sz="2000" spc="-10" dirty="0">
                <a:latin typeface="+mn-lt"/>
                <a:cs typeface="Calibri"/>
              </a:rPr>
              <a:t>c</a:t>
            </a:r>
            <a:r>
              <a:rPr lang="en-US" sz="2000" dirty="0">
                <a:latin typeface="+mn-lt"/>
                <a:cs typeface="Calibri"/>
              </a:rPr>
              <a:t>a</a:t>
            </a:r>
            <a:r>
              <a:rPr lang="en-US" sz="2000" spc="-10" dirty="0">
                <a:latin typeface="+mn-lt"/>
                <a:cs typeface="Calibri"/>
              </a:rPr>
              <a:t>m</a:t>
            </a:r>
            <a:r>
              <a:rPr lang="en-US" sz="2000" spc="-5" dirty="0">
                <a:latin typeface="+mn-lt"/>
                <a:cs typeface="Calibri"/>
              </a:rPr>
              <a:t>bi</a:t>
            </a:r>
            <a:r>
              <a:rPr lang="en-US" sz="2000" dirty="0">
                <a:latin typeface="+mn-lt"/>
                <a:cs typeface="Calibri"/>
              </a:rPr>
              <a:t>a </a:t>
            </a:r>
            <a:r>
              <a:rPr lang="en-US" sz="2000" spc="-5" dirty="0">
                <a:latin typeface="+mn-lt"/>
                <a:cs typeface="Calibri"/>
              </a:rPr>
              <a:t>Cou</a:t>
            </a:r>
            <a:r>
              <a:rPr lang="en-US" sz="2000" spc="-25" dirty="0">
                <a:latin typeface="+mn-lt"/>
                <a:cs typeface="Calibri"/>
              </a:rPr>
              <a:t>n</a:t>
            </a:r>
            <a:r>
              <a:rPr lang="en-US" sz="2000" dirty="0">
                <a:latin typeface="+mn-lt"/>
                <a:cs typeface="Calibri"/>
              </a:rPr>
              <a:t>ty </a:t>
            </a:r>
            <a:r>
              <a:rPr lang="en-US" sz="2000" spc="-5" dirty="0">
                <a:latin typeface="+mn-lt"/>
                <a:cs typeface="Calibri"/>
              </a:rPr>
              <a:t>S</a:t>
            </a:r>
            <a:r>
              <a:rPr lang="en-US" sz="2000" spc="5" dirty="0">
                <a:latin typeface="+mn-lt"/>
                <a:cs typeface="Calibri"/>
              </a:rPr>
              <a:t>c</a:t>
            </a:r>
            <a:r>
              <a:rPr lang="en-US" sz="2000" spc="-5" dirty="0">
                <a:latin typeface="+mn-lt"/>
                <a:cs typeface="Calibri"/>
              </a:rPr>
              <a:t>hoo</a:t>
            </a:r>
            <a:r>
              <a:rPr lang="en-US" sz="2000" dirty="0">
                <a:latin typeface="+mn-lt"/>
                <a:cs typeface="Calibri"/>
              </a:rPr>
              <a:t>l</a:t>
            </a:r>
            <a:r>
              <a:rPr lang="en-US" sz="2000" spc="-20" dirty="0">
                <a:latin typeface="+mn-lt"/>
                <a:cs typeface="Calibri"/>
              </a:rPr>
              <a:t> </a:t>
            </a:r>
            <a:r>
              <a:rPr lang="en-US" sz="2000" spc="-5" dirty="0">
                <a:latin typeface="+mn-lt"/>
                <a:cs typeface="Calibri"/>
              </a:rPr>
              <a:t>Di</a:t>
            </a:r>
            <a:r>
              <a:rPr lang="en-US" sz="2000" spc="-30" dirty="0">
                <a:latin typeface="+mn-lt"/>
                <a:cs typeface="Calibri"/>
              </a:rPr>
              <a:t>s</a:t>
            </a:r>
            <a:r>
              <a:rPr lang="en-US" sz="2000" dirty="0">
                <a:latin typeface="+mn-lt"/>
                <a:cs typeface="Calibri"/>
              </a:rPr>
              <a:t>tr</a:t>
            </a:r>
            <a:r>
              <a:rPr lang="en-US" sz="2000" spc="-10" dirty="0">
                <a:latin typeface="+mn-lt"/>
                <a:cs typeface="Calibri"/>
              </a:rPr>
              <a:t>i</a:t>
            </a:r>
            <a:r>
              <a:rPr lang="en-US" sz="2000" dirty="0">
                <a:latin typeface="+mn-lt"/>
                <a:cs typeface="Calibri"/>
              </a:rPr>
              <a:t>ct</a:t>
            </a:r>
          </a:p>
          <a:p>
            <a:pPr marL="756285" marR="5080" lvl="1" indent="-286385">
              <a:lnSpc>
                <a:spcPts val="2160"/>
              </a:lnSpc>
              <a:spcBef>
                <a:spcPts val="509"/>
              </a:spcBef>
              <a:buFont typeface="Arial"/>
              <a:buChar char="–"/>
              <a:tabLst>
                <a:tab pos="756920" algn="l"/>
              </a:tabLst>
            </a:pPr>
            <a:r>
              <a:rPr lang="en-US" sz="2000" spc="-5" dirty="0">
                <a:latin typeface="+mn-lt"/>
                <a:cs typeface="Calibri"/>
              </a:rPr>
              <a:t>Ca</a:t>
            </a:r>
            <a:r>
              <a:rPr lang="en-US" sz="2000" spc="-10" dirty="0">
                <a:latin typeface="+mn-lt"/>
                <a:cs typeface="Calibri"/>
              </a:rPr>
              <a:t>p</a:t>
            </a:r>
            <a:r>
              <a:rPr lang="en-US" sz="2000" spc="-30" dirty="0">
                <a:latin typeface="+mn-lt"/>
                <a:cs typeface="Calibri"/>
              </a:rPr>
              <a:t>s</a:t>
            </a:r>
            <a:r>
              <a:rPr lang="en-US" sz="2000" spc="-25" dirty="0">
                <a:latin typeface="+mn-lt"/>
                <a:cs typeface="Calibri"/>
              </a:rPr>
              <a:t>t</a:t>
            </a:r>
            <a:r>
              <a:rPr lang="en-US" sz="2000" spc="-5" dirty="0">
                <a:latin typeface="+mn-lt"/>
                <a:cs typeface="Calibri"/>
              </a:rPr>
              <a:t>on</a:t>
            </a:r>
            <a:r>
              <a:rPr lang="en-US" sz="2000" dirty="0">
                <a:latin typeface="+mn-lt"/>
                <a:cs typeface="Calibri"/>
              </a:rPr>
              <a:t>e </a:t>
            </a:r>
            <a:r>
              <a:rPr lang="en-US" sz="2000" spc="5" dirty="0">
                <a:latin typeface="+mn-lt"/>
                <a:cs typeface="Calibri"/>
              </a:rPr>
              <a:t>A</a:t>
            </a:r>
            <a:r>
              <a:rPr lang="en-US" sz="2000" spc="-5" dirty="0">
                <a:latin typeface="+mn-lt"/>
                <a:cs typeface="Calibri"/>
              </a:rPr>
              <a:t>dapt</a:t>
            </a:r>
            <a:r>
              <a:rPr lang="en-US" sz="2000" spc="-10" dirty="0">
                <a:latin typeface="+mn-lt"/>
                <a:cs typeface="Calibri"/>
              </a:rPr>
              <a:t>i</a:t>
            </a:r>
            <a:r>
              <a:rPr lang="en-US" sz="2000" spc="-30" dirty="0">
                <a:latin typeface="+mn-lt"/>
                <a:cs typeface="Calibri"/>
              </a:rPr>
              <a:t>v</a:t>
            </a:r>
            <a:r>
              <a:rPr lang="en-US" sz="2000" dirty="0">
                <a:latin typeface="+mn-lt"/>
                <a:cs typeface="Calibri"/>
              </a:rPr>
              <a:t>e </a:t>
            </a:r>
            <a:r>
              <a:rPr lang="en-US" sz="2000" spc="-5" dirty="0">
                <a:latin typeface="+mn-lt"/>
                <a:cs typeface="Calibri"/>
              </a:rPr>
              <a:t>Learnin</a:t>
            </a:r>
            <a:r>
              <a:rPr lang="en-US" sz="2000" dirty="0">
                <a:latin typeface="+mn-lt"/>
                <a:cs typeface="Calibri"/>
              </a:rPr>
              <a:t>g</a:t>
            </a:r>
            <a:r>
              <a:rPr lang="en-US" sz="2000" spc="-5" dirty="0">
                <a:latin typeface="+mn-lt"/>
                <a:cs typeface="Calibri"/>
              </a:rPr>
              <a:t> </a:t>
            </a:r>
            <a:r>
              <a:rPr lang="en-US" sz="2000" dirty="0">
                <a:latin typeface="+mn-lt"/>
                <a:cs typeface="Calibri"/>
              </a:rPr>
              <a:t>and</a:t>
            </a:r>
            <a:r>
              <a:rPr lang="en-US" sz="2000" spc="-5" dirty="0">
                <a:latin typeface="+mn-lt"/>
                <a:cs typeface="Calibri"/>
              </a:rPr>
              <a:t> The</a:t>
            </a:r>
            <a:r>
              <a:rPr lang="en-US" sz="2000" spc="-40" dirty="0">
                <a:latin typeface="+mn-lt"/>
                <a:cs typeface="Calibri"/>
              </a:rPr>
              <a:t>r</a:t>
            </a:r>
            <a:r>
              <a:rPr lang="en-US" sz="2000" dirty="0">
                <a:latin typeface="+mn-lt"/>
                <a:cs typeface="Calibri"/>
              </a:rPr>
              <a:t>a</a:t>
            </a:r>
            <a:r>
              <a:rPr lang="en-US" sz="2000" spc="-10" dirty="0">
                <a:latin typeface="+mn-lt"/>
                <a:cs typeface="Calibri"/>
              </a:rPr>
              <a:t>p</a:t>
            </a:r>
            <a:r>
              <a:rPr lang="en-US" sz="2000" dirty="0">
                <a:latin typeface="+mn-lt"/>
                <a:cs typeface="Calibri"/>
              </a:rPr>
              <a:t>y </a:t>
            </a:r>
            <a:r>
              <a:rPr lang="en-US" sz="2000" spc="-5" dirty="0">
                <a:latin typeface="+mn-lt"/>
                <a:cs typeface="Calibri"/>
              </a:rPr>
              <a:t>Ce</a:t>
            </a:r>
            <a:r>
              <a:rPr lang="en-US" sz="2000" spc="-25" dirty="0">
                <a:latin typeface="+mn-lt"/>
                <a:cs typeface="Calibri"/>
              </a:rPr>
              <a:t>nt</a:t>
            </a:r>
            <a:r>
              <a:rPr lang="en-US" sz="2000" dirty="0">
                <a:latin typeface="+mn-lt"/>
                <a:cs typeface="Calibri"/>
              </a:rPr>
              <a:t>e</a:t>
            </a:r>
            <a:r>
              <a:rPr lang="en-US" sz="2000" spc="-45" dirty="0">
                <a:latin typeface="+mn-lt"/>
                <a:cs typeface="Calibri"/>
              </a:rPr>
              <a:t>r</a:t>
            </a:r>
            <a:r>
              <a:rPr lang="en-US" sz="2000" dirty="0">
                <a:latin typeface="+mn-lt"/>
                <a:cs typeface="Calibri"/>
              </a:rPr>
              <a:t>s</a:t>
            </a:r>
          </a:p>
          <a:p>
            <a:pPr marL="756285" marR="5080" lvl="1" indent="-286385">
              <a:lnSpc>
                <a:spcPts val="2160"/>
              </a:lnSpc>
              <a:spcBef>
                <a:spcPts val="509"/>
              </a:spcBef>
              <a:buFont typeface="Arial"/>
              <a:buChar char="–"/>
              <a:tabLst>
                <a:tab pos="756920" algn="l"/>
              </a:tabLst>
            </a:pPr>
            <a:endParaRPr lang="en-US" sz="2000" dirty="0">
              <a:latin typeface="+mn-lt"/>
              <a:cs typeface="Calibri"/>
            </a:endParaRPr>
          </a:p>
          <a:p>
            <a:pPr marL="756285" marR="5080" lvl="1" indent="-286385" algn="l" defTabSz="914400" rtl="0" eaLnBrk="1" fontAlgn="auto" latinLnBrk="0" hangingPunct="1">
              <a:lnSpc>
                <a:spcPts val="2160"/>
              </a:lnSpc>
              <a:spcBef>
                <a:spcPts val="509"/>
              </a:spcBef>
              <a:spcAft>
                <a:spcPts val="0"/>
              </a:spcAft>
              <a:buClrTx/>
              <a:buSzTx/>
              <a:buFont typeface="Arial"/>
              <a:buChar char="–"/>
              <a:tabLst>
                <a:tab pos="756920" algn="l"/>
              </a:tabLst>
              <a:defRPr/>
            </a:pPr>
            <a:r>
              <a:rPr lang="en-US" sz="2800" spc="-5" dirty="0">
                <a:latin typeface="+mn-lt"/>
                <a:cs typeface="Calibri"/>
              </a:rPr>
              <a:t>Ot</a:t>
            </a:r>
            <a:r>
              <a:rPr lang="en-US" sz="2800" spc="5" dirty="0">
                <a:latin typeface="+mn-lt"/>
                <a:cs typeface="Calibri"/>
              </a:rPr>
              <a:t>h</a:t>
            </a:r>
            <a:r>
              <a:rPr lang="en-US" sz="2800" dirty="0">
                <a:latin typeface="+mn-lt"/>
                <a:cs typeface="Calibri"/>
              </a:rPr>
              <a:t>er</a:t>
            </a:r>
            <a:r>
              <a:rPr lang="en-US" sz="2800" spc="-15" dirty="0">
                <a:latin typeface="+mn-lt"/>
                <a:cs typeface="Calibri"/>
              </a:rPr>
              <a:t> </a:t>
            </a:r>
            <a:r>
              <a:rPr lang="en-US" sz="2800" spc="-55" dirty="0">
                <a:latin typeface="+mn-lt"/>
                <a:cs typeface="Calibri"/>
              </a:rPr>
              <a:t>P</a:t>
            </a:r>
            <a:r>
              <a:rPr lang="en-US" sz="2800" dirty="0">
                <a:latin typeface="+mn-lt"/>
                <a:cs typeface="Calibri"/>
              </a:rPr>
              <a:t>artne</a:t>
            </a:r>
            <a:r>
              <a:rPr lang="en-US" sz="2800" spc="-40" dirty="0">
                <a:latin typeface="+mn-lt"/>
                <a:cs typeface="Calibri"/>
              </a:rPr>
              <a:t>r</a:t>
            </a:r>
            <a:r>
              <a:rPr lang="en-US" sz="2800" dirty="0">
                <a:latin typeface="+mn-lt"/>
                <a:cs typeface="Calibri"/>
              </a:rPr>
              <a:t>s: </a:t>
            </a:r>
            <a:r>
              <a:rPr lang="en-US" sz="2000" spc="-30" dirty="0">
                <a:latin typeface="+mn-lt"/>
                <a:cs typeface="Calibri"/>
              </a:rPr>
              <a:t>F</a:t>
            </a:r>
            <a:r>
              <a:rPr lang="en-US" sz="2000" spc="-5" dirty="0">
                <a:latin typeface="+mn-lt"/>
                <a:cs typeface="Calibri"/>
              </a:rPr>
              <a:t>SU</a:t>
            </a:r>
            <a:r>
              <a:rPr lang="en-US" sz="2000" spc="-10" dirty="0">
                <a:latin typeface="+mn-lt"/>
                <a:cs typeface="Calibri"/>
              </a:rPr>
              <a:t>-</a:t>
            </a:r>
            <a:r>
              <a:rPr lang="en-US" sz="2000" spc="-5" dirty="0">
                <a:latin typeface="+mn-lt"/>
                <a:cs typeface="Calibri"/>
              </a:rPr>
              <a:t>C</a:t>
            </a:r>
            <a:r>
              <a:rPr lang="en-US" sz="2000" spc="5" dirty="0">
                <a:latin typeface="+mn-lt"/>
                <a:cs typeface="Calibri"/>
              </a:rPr>
              <a:t>e</a:t>
            </a:r>
            <a:r>
              <a:rPr lang="en-US" sz="2000" spc="-10" dirty="0">
                <a:latin typeface="+mn-lt"/>
                <a:cs typeface="Calibri"/>
              </a:rPr>
              <a:t>n</a:t>
            </a:r>
            <a:r>
              <a:rPr lang="en-US" sz="2000" spc="-20" dirty="0">
                <a:latin typeface="+mn-lt"/>
                <a:cs typeface="Calibri"/>
              </a:rPr>
              <a:t>t</a:t>
            </a:r>
            <a:r>
              <a:rPr lang="en-US" sz="2000" dirty="0">
                <a:latin typeface="+mn-lt"/>
                <a:cs typeface="Calibri"/>
              </a:rPr>
              <a:t>er</a:t>
            </a:r>
            <a:r>
              <a:rPr lang="en-US" sz="2000" spc="-30" dirty="0">
                <a:latin typeface="+mn-lt"/>
                <a:cs typeface="Calibri"/>
              </a:rPr>
              <a:t> </a:t>
            </a:r>
            <a:r>
              <a:rPr lang="en-US" sz="2000" spc="-40" dirty="0">
                <a:latin typeface="+mn-lt"/>
                <a:cs typeface="Calibri"/>
              </a:rPr>
              <a:t>f</a:t>
            </a:r>
            <a:r>
              <a:rPr lang="en-US" sz="2000" spc="-5" dirty="0">
                <a:latin typeface="+mn-lt"/>
                <a:cs typeface="Calibri"/>
              </a:rPr>
              <a:t>or </a:t>
            </a:r>
            <a:r>
              <a:rPr lang="en-US" sz="2000" dirty="0">
                <a:latin typeface="+mn-lt"/>
                <a:cs typeface="Calibri"/>
              </a:rPr>
              <a:t>Aut</a:t>
            </a:r>
            <a:r>
              <a:rPr lang="en-US" sz="2000" spc="5" dirty="0">
                <a:latin typeface="+mn-lt"/>
                <a:cs typeface="Calibri"/>
              </a:rPr>
              <a:t>i</a:t>
            </a:r>
            <a:r>
              <a:rPr lang="en-US" sz="2000" spc="-5" dirty="0">
                <a:latin typeface="+mn-lt"/>
                <a:cs typeface="Calibri"/>
              </a:rPr>
              <a:t>s</a:t>
            </a:r>
            <a:r>
              <a:rPr lang="en-US" sz="2000" dirty="0">
                <a:latin typeface="+mn-lt"/>
                <a:cs typeface="Calibri"/>
              </a:rPr>
              <a:t>m</a:t>
            </a:r>
            <a:r>
              <a:rPr lang="en-US" sz="2000" spc="-30" dirty="0">
                <a:latin typeface="+mn-lt"/>
                <a:cs typeface="Calibri"/>
              </a:rPr>
              <a:t> </a:t>
            </a:r>
            <a:r>
              <a:rPr lang="en-US" sz="2000" dirty="0">
                <a:latin typeface="+mn-lt"/>
                <a:cs typeface="Calibri"/>
              </a:rPr>
              <a:t>and</a:t>
            </a:r>
            <a:r>
              <a:rPr lang="en-US" sz="2000" spc="-25" dirty="0">
                <a:latin typeface="+mn-lt"/>
                <a:cs typeface="Calibri"/>
              </a:rPr>
              <a:t> </a:t>
            </a:r>
            <a:r>
              <a:rPr lang="en-US" sz="2000" spc="-30" dirty="0">
                <a:latin typeface="+mn-lt"/>
                <a:cs typeface="Calibri"/>
              </a:rPr>
              <a:t>R</a:t>
            </a:r>
            <a:r>
              <a:rPr lang="en-US" sz="2000" dirty="0">
                <a:latin typeface="+mn-lt"/>
                <a:cs typeface="Calibri"/>
              </a:rPr>
              <a:t>el</a:t>
            </a:r>
            <a:r>
              <a:rPr lang="en-US" sz="2000" spc="-15" dirty="0">
                <a:latin typeface="+mn-lt"/>
                <a:cs typeface="Calibri"/>
              </a:rPr>
              <a:t>a</a:t>
            </a:r>
            <a:r>
              <a:rPr lang="en-US" sz="2000" spc="-25" dirty="0">
                <a:latin typeface="+mn-lt"/>
                <a:cs typeface="Calibri"/>
              </a:rPr>
              <a:t>t</a:t>
            </a:r>
            <a:r>
              <a:rPr lang="en-US" sz="2000" dirty="0">
                <a:latin typeface="+mn-lt"/>
                <a:cs typeface="Calibri"/>
              </a:rPr>
              <a:t>ed </a:t>
            </a:r>
            <a:r>
              <a:rPr lang="en-US" sz="2000" spc="-5" dirty="0">
                <a:latin typeface="+mn-lt"/>
                <a:cs typeface="Calibri"/>
              </a:rPr>
              <a:t>Di</a:t>
            </a:r>
            <a:r>
              <a:rPr lang="en-US" sz="2000" dirty="0">
                <a:latin typeface="+mn-lt"/>
                <a:cs typeface="Calibri"/>
              </a:rPr>
              <a:t>sabili</a:t>
            </a:r>
            <a:r>
              <a:rPr lang="en-US" sz="2000" spc="-10" dirty="0">
                <a:latin typeface="+mn-lt"/>
                <a:cs typeface="Calibri"/>
              </a:rPr>
              <a:t>t</a:t>
            </a:r>
            <a:r>
              <a:rPr lang="en-US" sz="2000" dirty="0">
                <a:latin typeface="+mn-lt"/>
                <a:cs typeface="Calibri"/>
              </a:rPr>
              <a:t>i</a:t>
            </a:r>
            <a:r>
              <a:rPr lang="en-US" sz="2000" spc="5" dirty="0">
                <a:latin typeface="+mn-lt"/>
                <a:cs typeface="Calibri"/>
              </a:rPr>
              <a:t>e</a:t>
            </a:r>
            <a:r>
              <a:rPr lang="en-US" sz="2000" dirty="0">
                <a:latin typeface="+mn-lt"/>
                <a:cs typeface="Calibri"/>
              </a:rPr>
              <a:t>s, </a:t>
            </a:r>
            <a:r>
              <a:rPr lang="en-US" sz="2000" spc="-5" dirty="0">
                <a:latin typeface="+mn-lt"/>
                <a:cs typeface="Calibri"/>
              </a:rPr>
              <a:t>Sa</a:t>
            </a:r>
            <a:r>
              <a:rPr lang="en-US" sz="2000" spc="-10" dirty="0">
                <a:latin typeface="+mn-lt"/>
                <a:cs typeface="Calibri"/>
              </a:rPr>
              <a:t>n</a:t>
            </a:r>
            <a:r>
              <a:rPr lang="en-US" sz="2000" spc="-20" dirty="0">
                <a:latin typeface="+mn-lt"/>
                <a:cs typeface="Calibri"/>
              </a:rPr>
              <a:t>t</a:t>
            </a:r>
            <a:r>
              <a:rPr lang="en-US" sz="2000" dirty="0">
                <a:latin typeface="+mn-lt"/>
                <a:cs typeface="Calibri"/>
              </a:rPr>
              <a:t>a</a:t>
            </a:r>
            <a:r>
              <a:rPr lang="en-US" sz="2000" spc="-25" dirty="0">
                <a:latin typeface="+mn-lt"/>
                <a:cs typeface="Calibri"/>
              </a:rPr>
              <a:t> </a:t>
            </a:r>
            <a:r>
              <a:rPr lang="en-US" sz="2000" spc="-40" dirty="0">
                <a:latin typeface="+mn-lt"/>
                <a:cs typeface="Calibri"/>
              </a:rPr>
              <a:t>R</a:t>
            </a:r>
            <a:r>
              <a:rPr lang="en-US" sz="2000" spc="-5" dirty="0">
                <a:latin typeface="+mn-lt"/>
                <a:cs typeface="Calibri"/>
              </a:rPr>
              <a:t>o</a:t>
            </a:r>
            <a:r>
              <a:rPr lang="en-US" sz="2000" spc="5" dirty="0">
                <a:latin typeface="+mn-lt"/>
                <a:cs typeface="Calibri"/>
              </a:rPr>
              <a:t>s</a:t>
            </a:r>
            <a:r>
              <a:rPr lang="en-US" sz="2000" dirty="0">
                <a:latin typeface="+mn-lt"/>
                <a:cs typeface="Calibri"/>
              </a:rPr>
              <a:t>a</a:t>
            </a:r>
            <a:r>
              <a:rPr lang="en-US" sz="2000" spc="-15" dirty="0">
                <a:latin typeface="+mn-lt"/>
                <a:cs typeface="Calibri"/>
              </a:rPr>
              <a:t> </a:t>
            </a:r>
            <a:r>
              <a:rPr lang="en-US" sz="2000" spc="-5" dirty="0">
                <a:latin typeface="+mn-lt"/>
                <a:cs typeface="Calibri"/>
              </a:rPr>
              <a:t>C</a:t>
            </a:r>
            <a:r>
              <a:rPr lang="en-US" sz="2000" dirty="0">
                <a:latin typeface="+mn-lt"/>
                <a:cs typeface="Calibri"/>
              </a:rPr>
              <a:t>ou</a:t>
            </a:r>
            <a:r>
              <a:rPr lang="en-US" sz="2000" spc="-10" dirty="0">
                <a:latin typeface="+mn-lt"/>
                <a:cs typeface="Calibri"/>
              </a:rPr>
              <a:t>n</a:t>
            </a:r>
            <a:r>
              <a:rPr lang="en-US" sz="2000" dirty="0">
                <a:latin typeface="+mn-lt"/>
                <a:cs typeface="Calibri"/>
              </a:rPr>
              <a:t>ty </a:t>
            </a:r>
            <a:r>
              <a:rPr lang="en-US" sz="2000" spc="-5" dirty="0">
                <a:latin typeface="+mn-lt"/>
                <a:cs typeface="Calibri"/>
              </a:rPr>
              <a:t>Scho</a:t>
            </a:r>
            <a:r>
              <a:rPr lang="en-US" sz="2000" spc="5" dirty="0">
                <a:latin typeface="+mn-lt"/>
                <a:cs typeface="Calibri"/>
              </a:rPr>
              <a:t>o</a:t>
            </a:r>
            <a:r>
              <a:rPr lang="en-US" sz="2000" dirty="0">
                <a:latin typeface="+mn-lt"/>
                <a:cs typeface="Calibri"/>
              </a:rPr>
              <a:t>l</a:t>
            </a:r>
            <a:r>
              <a:rPr lang="en-US" sz="2000" spc="-10" dirty="0">
                <a:latin typeface="+mn-lt"/>
                <a:cs typeface="Calibri"/>
              </a:rPr>
              <a:t> </a:t>
            </a:r>
            <a:r>
              <a:rPr lang="en-US" sz="2000" spc="-5" dirty="0">
                <a:latin typeface="+mn-lt"/>
                <a:cs typeface="Calibri"/>
              </a:rPr>
              <a:t>Di</a:t>
            </a:r>
            <a:r>
              <a:rPr lang="en-US" sz="2000" spc="-20" dirty="0">
                <a:latin typeface="+mn-lt"/>
                <a:cs typeface="Calibri"/>
              </a:rPr>
              <a:t>s</a:t>
            </a:r>
            <a:r>
              <a:rPr lang="en-US" sz="2000" dirty="0">
                <a:latin typeface="+mn-lt"/>
                <a:cs typeface="Calibri"/>
              </a:rPr>
              <a:t>trict, </a:t>
            </a:r>
            <a:r>
              <a:rPr lang="en-US" sz="2000" spc="-5" dirty="0">
                <a:latin typeface="+mn-lt"/>
                <a:cs typeface="Calibri"/>
              </a:rPr>
              <a:t>Th</a:t>
            </a:r>
            <a:r>
              <a:rPr lang="en-US" sz="2000" dirty="0">
                <a:latin typeface="+mn-lt"/>
                <a:cs typeface="Calibri"/>
              </a:rPr>
              <a:t>e</a:t>
            </a:r>
            <a:r>
              <a:rPr lang="en-US" sz="2000" spc="-10" dirty="0">
                <a:latin typeface="+mn-lt"/>
                <a:cs typeface="Calibri"/>
              </a:rPr>
              <a:t> </a:t>
            </a:r>
            <a:r>
              <a:rPr lang="en-US" sz="2000" spc="-5" dirty="0">
                <a:latin typeface="+mn-lt"/>
                <a:cs typeface="Calibri"/>
              </a:rPr>
              <a:t>s</a:t>
            </a:r>
            <a:r>
              <a:rPr lang="en-US" sz="2000" spc="5" dirty="0">
                <a:latin typeface="+mn-lt"/>
                <a:cs typeface="Calibri"/>
              </a:rPr>
              <a:t>u</a:t>
            </a:r>
            <a:r>
              <a:rPr lang="en-US" sz="2000" spc="-5" dirty="0">
                <a:latin typeface="+mn-lt"/>
                <a:cs typeface="Calibri"/>
              </a:rPr>
              <a:t>ppo</a:t>
            </a:r>
            <a:r>
              <a:rPr lang="en-US" sz="2000" spc="-10" dirty="0">
                <a:latin typeface="+mn-lt"/>
                <a:cs typeface="Calibri"/>
              </a:rPr>
              <a:t>r</a:t>
            </a:r>
            <a:r>
              <a:rPr lang="en-US" sz="2000" dirty="0">
                <a:latin typeface="+mn-lt"/>
                <a:cs typeface="Calibri"/>
              </a:rPr>
              <a:t>t</a:t>
            </a:r>
            <a:r>
              <a:rPr lang="en-US" sz="2000" spc="-35" dirty="0">
                <a:latin typeface="+mn-lt"/>
                <a:cs typeface="Calibri"/>
              </a:rPr>
              <a:t> </a:t>
            </a:r>
            <a:r>
              <a:rPr lang="en-US" sz="2000" spc="-5" dirty="0">
                <a:latin typeface="+mn-lt"/>
                <a:cs typeface="Calibri"/>
              </a:rPr>
              <a:t>of </a:t>
            </a:r>
            <a:r>
              <a:rPr lang="en-US" sz="2000" spc="-10" dirty="0">
                <a:latin typeface="+mn-lt"/>
                <a:cs typeface="Calibri"/>
              </a:rPr>
              <a:t>g</a:t>
            </a:r>
            <a:r>
              <a:rPr lang="en-US" sz="2000" dirty="0">
                <a:latin typeface="+mn-lt"/>
                <a:cs typeface="Calibri"/>
              </a:rPr>
              <a:t>e</a:t>
            </a:r>
            <a:r>
              <a:rPr lang="en-US" sz="2000" spc="5" dirty="0">
                <a:latin typeface="+mn-lt"/>
                <a:cs typeface="Calibri"/>
              </a:rPr>
              <a:t>n</a:t>
            </a:r>
            <a:r>
              <a:rPr lang="en-US" sz="2000" dirty="0">
                <a:latin typeface="+mn-lt"/>
                <a:cs typeface="Calibri"/>
              </a:rPr>
              <a:t>e</a:t>
            </a:r>
            <a:r>
              <a:rPr lang="en-US" sz="2000" spc="-15" dirty="0">
                <a:latin typeface="+mn-lt"/>
                <a:cs typeface="Calibri"/>
              </a:rPr>
              <a:t>r</a:t>
            </a:r>
            <a:r>
              <a:rPr lang="en-US" sz="2000" spc="-5" dirty="0">
                <a:latin typeface="+mn-lt"/>
                <a:cs typeface="Calibri"/>
              </a:rPr>
              <a:t>ou</a:t>
            </a:r>
            <a:r>
              <a:rPr lang="en-US" sz="2000" dirty="0">
                <a:latin typeface="+mn-lt"/>
                <a:cs typeface="Calibri"/>
              </a:rPr>
              <a:t>s</a:t>
            </a:r>
            <a:r>
              <a:rPr lang="en-US" sz="2000" spc="-50" dirty="0">
                <a:latin typeface="+mn-lt"/>
                <a:cs typeface="Calibri"/>
              </a:rPr>
              <a:t> </a:t>
            </a:r>
            <a:r>
              <a:rPr lang="en-US" sz="2000" dirty="0">
                <a:latin typeface="+mn-lt"/>
                <a:cs typeface="Calibri"/>
              </a:rPr>
              <a:t>people</a:t>
            </a:r>
            <a:r>
              <a:rPr lang="en-US" sz="2000" spc="-35" dirty="0">
                <a:latin typeface="+mn-lt"/>
                <a:cs typeface="Calibri"/>
              </a:rPr>
              <a:t> </a:t>
            </a:r>
            <a:r>
              <a:rPr lang="en-US" sz="2000" dirty="0">
                <a:latin typeface="+mn-lt"/>
                <a:cs typeface="Calibri"/>
              </a:rPr>
              <a:t>and bus</a:t>
            </a:r>
            <a:r>
              <a:rPr lang="en-US" sz="2000" spc="-10" dirty="0">
                <a:latin typeface="+mn-lt"/>
                <a:cs typeface="Calibri"/>
              </a:rPr>
              <a:t>in</a:t>
            </a:r>
            <a:r>
              <a:rPr lang="en-US" sz="2000" dirty="0">
                <a:latin typeface="+mn-lt"/>
                <a:cs typeface="Calibri"/>
              </a:rPr>
              <a:t>ess</a:t>
            </a:r>
            <a:r>
              <a:rPr lang="en-US" sz="2000" spc="-10" dirty="0">
                <a:latin typeface="+mn-lt"/>
                <a:cs typeface="Calibri"/>
              </a:rPr>
              <a:t>e</a:t>
            </a:r>
            <a:r>
              <a:rPr lang="en-US" sz="2000" dirty="0">
                <a:latin typeface="+mn-lt"/>
                <a:cs typeface="Calibri"/>
              </a:rPr>
              <a:t>s</a:t>
            </a:r>
            <a:r>
              <a:rPr lang="en-US" sz="2000" spc="-35" dirty="0">
                <a:latin typeface="+mn-lt"/>
                <a:cs typeface="Calibri"/>
              </a:rPr>
              <a:t> </a:t>
            </a:r>
            <a:r>
              <a:rPr lang="en-US" sz="2000" dirty="0">
                <a:latin typeface="+mn-lt"/>
                <a:cs typeface="Calibri"/>
              </a:rPr>
              <a:t>in</a:t>
            </a:r>
            <a:r>
              <a:rPr lang="en-US" sz="2000" spc="-20" dirty="0">
                <a:latin typeface="+mn-lt"/>
                <a:cs typeface="Calibri"/>
              </a:rPr>
              <a:t> </a:t>
            </a:r>
            <a:r>
              <a:rPr lang="en-US" sz="2000" dirty="0">
                <a:latin typeface="+mn-lt"/>
                <a:cs typeface="Calibri"/>
              </a:rPr>
              <a:t>the g</a:t>
            </a:r>
            <a:r>
              <a:rPr lang="en-US" sz="2000" spc="-20" dirty="0">
                <a:latin typeface="+mn-lt"/>
                <a:cs typeface="Calibri"/>
              </a:rPr>
              <a:t>r</a:t>
            </a:r>
            <a:r>
              <a:rPr lang="en-US" sz="2000" dirty="0">
                <a:latin typeface="+mn-lt"/>
                <a:cs typeface="Calibri"/>
              </a:rPr>
              <a:t>e</a:t>
            </a:r>
            <a:r>
              <a:rPr lang="en-US" sz="2000" spc="-10" dirty="0">
                <a:latin typeface="+mn-lt"/>
                <a:cs typeface="Calibri"/>
              </a:rPr>
              <a:t>a</a:t>
            </a:r>
            <a:r>
              <a:rPr lang="en-US" sz="2000" spc="-20" dirty="0">
                <a:latin typeface="+mn-lt"/>
                <a:cs typeface="Calibri"/>
              </a:rPr>
              <a:t>t</a:t>
            </a:r>
            <a:r>
              <a:rPr lang="en-US" sz="2000" dirty="0">
                <a:latin typeface="+mn-lt"/>
                <a:cs typeface="Calibri"/>
              </a:rPr>
              <a:t>er</a:t>
            </a:r>
            <a:r>
              <a:rPr lang="en-US" sz="2000" spc="-30" dirty="0">
                <a:latin typeface="+mn-lt"/>
                <a:cs typeface="Calibri"/>
              </a:rPr>
              <a:t> </a:t>
            </a:r>
            <a:r>
              <a:rPr lang="en-US" sz="2000" spc="-45" dirty="0">
                <a:latin typeface="+mn-lt"/>
                <a:cs typeface="Calibri"/>
              </a:rPr>
              <a:t>P</a:t>
            </a:r>
            <a:r>
              <a:rPr lang="en-US" sz="2000" dirty="0">
                <a:latin typeface="+mn-lt"/>
                <a:cs typeface="Calibri"/>
              </a:rPr>
              <a:t>e</a:t>
            </a:r>
            <a:r>
              <a:rPr lang="en-US" sz="2000" spc="5" dirty="0">
                <a:latin typeface="+mn-lt"/>
                <a:cs typeface="Calibri"/>
              </a:rPr>
              <a:t>n</a:t>
            </a:r>
            <a:r>
              <a:rPr lang="en-US" sz="2000" dirty="0">
                <a:latin typeface="+mn-lt"/>
                <a:cs typeface="Calibri"/>
              </a:rPr>
              <a:t>sa</a:t>
            </a:r>
            <a:r>
              <a:rPr lang="en-US" sz="2000" spc="-15" dirty="0">
                <a:latin typeface="+mn-lt"/>
                <a:cs typeface="Calibri"/>
              </a:rPr>
              <a:t>c</a:t>
            </a:r>
            <a:r>
              <a:rPr lang="en-US" sz="2000" spc="-5" dirty="0">
                <a:latin typeface="+mn-lt"/>
                <a:cs typeface="Calibri"/>
              </a:rPr>
              <a:t>o</a:t>
            </a:r>
            <a:r>
              <a:rPr lang="en-US" sz="2000" spc="5" dirty="0">
                <a:latin typeface="+mn-lt"/>
                <a:cs typeface="Calibri"/>
              </a:rPr>
              <a:t>l</a:t>
            </a:r>
            <a:r>
              <a:rPr lang="en-US" sz="2000" dirty="0">
                <a:latin typeface="+mn-lt"/>
                <a:cs typeface="Calibri"/>
              </a:rPr>
              <a:t>a a</a:t>
            </a:r>
            <a:r>
              <a:rPr lang="en-US" sz="2000" spc="-20" dirty="0">
                <a:latin typeface="+mn-lt"/>
                <a:cs typeface="Calibri"/>
              </a:rPr>
              <a:t>r</a:t>
            </a:r>
            <a:r>
              <a:rPr lang="en-US" sz="2000" dirty="0">
                <a:latin typeface="+mn-lt"/>
                <a:cs typeface="Calibri"/>
              </a:rPr>
              <a:t>ea</a:t>
            </a:r>
          </a:p>
          <a:p>
            <a:pPr marL="756285" marR="5080" lvl="1" indent="-286385">
              <a:lnSpc>
                <a:spcPts val="2160"/>
              </a:lnSpc>
              <a:spcBef>
                <a:spcPts val="509"/>
              </a:spcBef>
              <a:buFont typeface="Arial"/>
              <a:buChar char="–"/>
              <a:tabLst>
                <a:tab pos="756920" algn="l"/>
              </a:tabLst>
            </a:pPr>
            <a:endParaRPr lang="en-US" sz="2000" dirty="0">
              <a:latin typeface="+mn-lt"/>
              <a:cs typeface="Calibri"/>
            </a:endParaRPr>
          </a:p>
          <a:p>
            <a:endParaRPr lang="en-US" dirty="0"/>
          </a:p>
        </p:txBody>
      </p:sp>
    </p:spTree>
    <p:extLst>
      <p:ext uri="{BB962C8B-B14F-4D97-AF65-F5344CB8AC3E}">
        <p14:creationId xmlns:p14="http://schemas.microsoft.com/office/powerpoint/2010/main" val="2692088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#10 on P&amp;P on hours</a:t>
            </a:r>
            <a:r>
              <a:rPr lang="en-US" baseline="0" dirty="0"/>
              <a:t> and location</a:t>
            </a:r>
            <a:endParaRPr lang="en-US" dirty="0"/>
          </a:p>
          <a:p>
            <a:endParaRPr lang="en-US" dirty="0"/>
          </a:p>
          <a:p>
            <a:r>
              <a:rPr lang="en-US" dirty="0"/>
              <a:t>Introduce</a:t>
            </a:r>
            <a:r>
              <a:rPr lang="en-US" baseline="0" dirty="0"/>
              <a:t> those leadership staff present</a:t>
            </a:r>
          </a:p>
          <a:p>
            <a:r>
              <a:rPr lang="en-US" baseline="0" dirty="0"/>
              <a:t>Fran BCBA</a:t>
            </a:r>
          </a:p>
          <a:p>
            <a:r>
              <a:rPr lang="en-US" baseline="0" dirty="0"/>
              <a:t>Debbie BCBA</a:t>
            </a:r>
          </a:p>
          <a:p>
            <a:r>
              <a:rPr lang="en-US" baseline="0" dirty="0"/>
              <a:t>Aileen, teacher, parent, Capstone principal</a:t>
            </a:r>
          </a:p>
          <a:p>
            <a:endParaRPr lang="en-US" dirty="0"/>
          </a:p>
          <a:p>
            <a:r>
              <a:rPr lang="en-US" dirty="0"/>
              <a:t>Assessment tools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30" dirty="0">
                <a:latin typeface="+mn-lt"/>
                <a:cs typeface="Calibri"/>
              </a:rPr>
              <a:t>E</a:t>
            </a:r>
            <a:r>
              <a:rPr lang="en-US" sz="1200" dirty="0">
                <a:latin typeface="+mn-lt"/>
                <a:cs typeface="Calibri"/>
              </a:rPr>
              <a:t>ar</a:t>
            </a:r>
            <a:r>
              <a:rPr lang="en-US" sz="1200" spc="5" dirty="0">
                <a:latin typeface="+mn-lt"/>
                <a:cs typeface="Calibri"/>
              </a:rPr>
              <a:t>l</a:t>
            </a:r>
            <a:r>
              <a:rPr lang="en-US" sz="1200" dirty="0">
                <a:latin typeface="+mn-lt"/>
                <a:cs typeface="Calibri"/>
              </a:rPr>
              <a:t>y</a:t>
            </a:r>
            <a:r>
              <a:rPr lang="en-US" sz="1200" spc="-30" dirty="0">
                <a:latin typeface="+mn-lt"/>
                <a:cs typeface="Calibri"/>
              </a:rPr>
              <a:t> </a:t>
            </a:r>
            <a:r>
              <a:rPr lang="en-US" sz="1200" spc="-5" dirty="0">
                <a:latin typeface="+mn-lt"/>
                <a:cs typeface="Calibri"/>
              </a:rPr>
              <a:t>S</a:t>
            </a:r>
            <a:r>
              <a:rPr lang="en-US" sz="1200" spc="-25" dirty="0">
                <a:latin typeface="+mn-lt"/>
                <a:cs typeface="Calibri"/>
              </a:rPr>
              <a:t>t</a:t>
            </a:r>
            <a:r>
              <a:rPr lang="en-US" sz="1200" dirty="0">
                <a:latin typeface="+mn-lt"/>
                <a:cs typeface="Calibri"/>
              </a:rPr>
              <a:t>art</a:t>
            </a:r>
            <a:r>
              <a:rPr lang="en-US" sz="1200" spc="-5" dirty="0">
                <a:latin typeface="+mn-lt"/>
                <a:cs typeface="Calibri"/>
              </a:rPr>
              <a:t> De</a:t>
            </a:r>
            <a:r>
              <a:rPr lang="en-US" sz="1200" spc="-20" dirty="0">
                <a:latin typeface="+mn-lt"/>
                <a:cs typeface="Calibri"/>
              </a:rPr>
              <a:t>n</a:t>
            </a:r>
            <a:r>
              <a:rPr lang="en-US" sz="1200" spc="-15" dirty="0">
                <a:latin typeface="+mn-lt"/>
                <a:cs typeface="Calibri"/>
              </a:rPr>
              <a:t>v</a:t>
            </a:r>
            <a:r>
              <a:rPr lang="en-US" sz="1200" dirty="0">
                <a:latin typeface="+mn-lt"/>
                <a:cs typeface="Calibri"/>
              </a:rPr>
              <a:t>er Model</a:t>
            </a:r>
            <a:r>
              <a:rPr lang="en-US" sz="1200" spc="-20" dirty="0">
                <a:latin typeface="+mn-lt"/>
                <a:cs typeface="Calibri"/>
              </a:rPr>
              <a:t> </a:t>
            </a:r>
            <a:r>
              <a:rPr lang="en-US" sz="1200" dirty="0">
                <a:latin typeface="+mn-lt"/>
                <a:cs typeface="Calibri"/>
              </a:rPr>
              <a:t>p</a:t>
            </a:r>
            <a:r>
              <a:rPr lang="en-US" sz="1200" spc="-20" dirty="0">
                <a:latin typeface="+mn-lt"/>
                <a:cs typeface="Calibri"/>
              </a:rPr>
              <a:t>r</a:t>
            </a:r>
            <a:r>
              <a:rPr lang="en-US" sz="1200" spc="-5" dirty="0">
                <a:latin typeface="+mn-lt"/>
                <a:cs typeface="Calibri"/>
              </a:rPr>
              <a:t>og</a:t>
            </a:r>
            <a:r>
              <a:rPr lang="en-US" sz="1200" spc="-30" dirty="0">
                <a:latin typeface="+mn-lt"/>
                <a:cs typeface="Calibri"/>
              </a:rPr>
              <a:t>r</a:t>
            </a:r>
            <a:r>
              <a:rPr lang="en-US" sz="1200" spc="-15" dirty="0">
                <a:latin typeface="+mn-lt"/>
                <a:cs typeface="Calibri"/>
              </a:rPr>
              <a:t>a</a:t>
            </a:r>
            <a:r>
              <a:rPr lang="en-US" sz="1200" spc="-5" dirty="0">
                <a:latin typeface="+mn-lt"/>
                <a:cs typeface="Calibri"/>
              </a:rPr>
              <a:t>mm</a:t>
            </a:r>
            <a:r>
              <a:rPr lang="en-US" sz="1200" dirty="0">
                <a:latin typeface="+mn-lt"/>
                <a:cs typeface="Calibri"/>
              </a:rPr>
              <a:t>i</a:t>
            </a:r>
            <a:r>
              <a:rPr lang="en-US" sz="1200" spc="5" dirty="0">
                <a:latin typeface="+mn-lt"/>
                <a:cs typeface="Calibri"/>
              </a:rPr>
              <a:t>n</a:t>
            </a:r>
            <a:r>
              <a:rPr lang="en-US" sz="1200" dirty="0">
                <a:latin typeface="+mn-lt"/>
                <a:cs typeface="Calibri"/>
              </a:rPr>
              <a:t>g</a:t>
            </a:r>
            <a:r>
              <a:rPr lang="en-US" sz="1200" baseline="0" dirty="0">
                <a:latin typeface="+mn-lt"/>
                <a:cs typeface="+mn-cs"/>
              </a:rPr>
              <a:t> - </a:t>
            </a:r>
            <a:r>
              <a:rPr lang="en-US" sz="1200" b="0" i="0" kern="1200" dirty="0">
                <a:solidFill>
                  <a:schemeClr val="tx1"/>
                </a:solidFill>
                <a:effectLst/>
                <a:latin typeface="+mn-lt"/>
                <a:ea typeface="+mn-ea"/>
                <a:cs typeface="+mn-cs"/>
              </a:rPr>
              <a:t>The Early Start Denver Model follows a play-based approach that emphasizes the development of play skills, relationships, and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VB-MAPP - The Verbal Behavior Milestones Assessment and Placement Program (VB-MAPP) is an assessment and skills-tracking system to assess the language, learning and social skills of children with autism or other developmental disabilities.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Calibri"/>
              </a:rPr>
              <a:t>AFLS – Assessment of Functional Living Skills is used to develop targets for our teens and young adults related</a:t>
            </a:r>
            <a:r>
              <a:rPr lang="en-US" sz="1200" baseline="0" dirty="0">
                <a:latin typeface="+mn-lt"/>
                <a:cs typeface="Calibri"/>
              </a:rPr>
              <a:t> to self-help, jobs, and community safety skills.</a:t>
            </a:r>
            <a:endParaRPr lang="en-US" sz="1200" dirty="0">
              <a:latin typeface="+mn-lt"/>
              <a:cs typeface="Calibri"/>
            </a:endParaRPr>
          </a:p>
        </p:txBody>
      </p:sp>
    </p:spTree>
    <p:extLst>
      <p:ext uri="{BB962C8B-B14F-4D97-AF65-F5344CB8AC3E}">
        <p14:creationId xmlns:p14="http://schemas.microsoft.com/office/powerpoint/2010/main" val="1920506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Please</a:t>
            </a:r>
            <a:r>
              <a:rPr lang="en-US" baseline="0" dirty="0"/>
              <a:t> Note: The options of camp dates are only available if there is enough interest, and if there is space available. </a:t>
            </a:r>
          </a:p>
          <a:p>
            <a:r>
              <a:rPr lang="en-US" baseline="0" dirty="0"/>
              <a:t>You will be notified before acceptance of any changes to the available options.</a:t>
            </a:r>
            <a:endParaRPr dirty="0"/>
          </a:p>
        </p:txBody>
      </p:sp>
    </p:spTree>
    <p:extLst>
      <p:ext uri="{BB962C8B-B14F-4D97-AF65-F5344CB8AC3E}">
        <p14:creationId xmlns:p14="http://schemas.microsoft.com/office/powerpoint/2010/main" val="1142449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pPr marL="342900" indent="-342900">
              <a:lnSpc>
                <a:spcPct val="150000"/>
              </a:lnSpc>
              <a:buFont typeface="Arial" panose="020B0604020202020204" pitchFamily="34" charset="0"/>
              <a:buChar char="•"/>
            </a:pPr>
            <a:endParaRPr lang="en-US" kern="1200" dirty="0"/>
          </a:p>
          <a:p>
            <a:r>
              <a:rPr lang="en-US" dirty="0"/>
              <a:t>Let’s move into how to apply</a:t>
            </a:r>
            <a:r>
              <a:rPr lang="en-US" baseline="0" dirty="0"/>
              <a:t> for camp</a:t>
            </a:r>
          </a:p>
          <a:p>
            <a:r>
              <a:rPr lang="en-US" baseline="0" dirty="0"/>
              <a:t>But – let’s remember what you’re getting when you come to Kids for Camp</a:t>
            </a:r>
            <a:endParaRPr lang="en-US" dirty="0"/>
          </a:p>
        </p:txBody>
      </p:sp>
    </p:spTree>
    <p:extLst>
      <p:ext uri="{BB962C8B-B14F-4D97-AF65-F5344CB8AC3E}">
        <p14:creationId xmlns:p14="http://schemas.microsoft.com/office/powerpoint/2010/main" val="1307056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#2 on Policies</a:t>
            </a:r>
            <a:r>
              <a:rPr lang="en-US" baseline="0" dirty="0"/>
              <a:t> and Procedures</a:t>
            </a:r>
          </a:p>
          <a:p>
            <a:r>
              <a:rPr lang="en-US" dirty="0"/>
              <a:t>Checklist on the camp application details these requirements</a:t>
            </a:r>
          </a:p>
          <a:p>
            <a:r>
              <a:rPr lang="en-US" dirty="0"/>
              <a:t>Important</a:t>
            </a:r>
            <a:r>
              <a:rPr lang="en-US" baseline="0" dirty="0"/>
              <a:t> Note: To be considered for acceptance, application must be turned in – and complete – before February 28th. Those applications received after February 28th are considered incomplete and will be at the bottom of the list for acceptance.</a:t>
            </a:r>
          </a:p>
          <a:p>
            <a:endParaRPr lang="en-US" baseline="0" dirty="0"/>
          </a:p>
          <a:p>
            <a:r>
              <a:rPr lang="en-US" baseline="0" dirty="0"/>
              <a:t>Membership - https://autismpensacola.org/get-involved/</a:t>
            </a:r>
          </a:p>
          <a:p>
            <a:r>
              <a:rPr lang="en-US" baseline="0" dirty="0"/>
              <a:t>Application Fee - https://autismpensacola.org/our-programs/kids-for-camp/</a:t>
            </a:r>
          </a:p>
          <a:p>
            <a:endParaRPr lang="en-US" baseline="0" dirty="0"/>
          </a:p>
          <a:p>
            <a:pPr lvl="0" algn="l" rtl="0">
              <a:defRPr/>
            </a:pPr>
            <a:r>
              <a:rPr lang="en-US" sz="1200" dirty="0"/>
              <a:t>Application Process Guidelines: Camper applications go through a multi-step process to determine whether our program can safely meet a child’s needs. This process also helps us determine child’s level of support needed to be successful.</a:t>
            </a:r>
          </a:p>
          <a:p>
            <a:pPr lvl="0" algn="l" rtl="0">
              <a:defRPr/>
            </a:pPr>
            <a:endParaRPr lang="en-US" sz="1200" dirty="0"/>
          </a:p>
          <a:p>
            <a:pPr lvl="0" algn="l" rtl="0">
              <a:defRPr/>
            </a:pPr>
            <a:r>
              <a:rPr lang="en-US" sz="1200" dirty="0"/>
              <a:t>By submitting a camp application, parents are giving permission for child’s application to be reviewed by leadership staff. Camp staff also conduct the mini skills assessments. Parents are responsible for making sure child attends their scheduled session. </a:t>
            </a:r>
          </a:p>
          <a:p>
            <a:pPr lvl="0" algn="l" rtl="0">
              <a:defRPr/>
            </a:pPr>
            <a:endParaRPr lang="en-US" sz="1200" dirty="0"/>
          </a:p>
          <a:p>
            <a:pPr lvl="0" algn="l" rtl="0">
              <a:defRPr/>
            </a:pPr>
            <a:r>
              <a:rPr lang="en-US" sz="1200" dirty="0"/>
              <a:t>Assessments will be completed </a:t>
            </a:r>
            <a:r>
              <a:rPr lang="en-US" sz="1200" baseline="0" dirty="0"/>
              <a:t>before end of March.</a:t>
            </a:r>
            <a:endParaRPr lang="en-US" dirty="0"/>
          </a:p>
          <a:p>
            <a:endParaRPr lang="en-US" dirty="0"/>
          </a:p>
          <a:p>
            <a:endParaRPr dirty="0"/>
          </a:p>
        </p:txBody>
      </p:sp>
    </p:spTree>
    <p:extLst>
      <p:ext uri="{BB962C8B-B14F-4D97-AF65-F5344CB8AC3E}">
        <p14:creationId xmlns:p14="http://schemas.microsoft.com/office/powerpoint/2010/main" val="156842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r>
              <a:rPr lang="en-US" dirty="0"/>
              <a:t>To provide a high quality, individualized, summer learning opportunity, the average cost of camp is $3000</a:t>
            </a:r>
            <a:r>
              <a:rPr lang="en-US" baseline="0" dirty="0"/>
              <a:t> per camper</a:t>
            </a:r>
            <a:endParaRPr lang="en-US" dirty="0"/>
          </a:p>
          <a:p>
            <a:r>
              <a:rPr lang="en-US" dirty="0"/>
              <a:t>Through generous community donations, we are able to offer a tuition discount for all Escambia and Santa Rosa County residents. Families are encouraged to seek outside funding to cover tuition costs.</a:t>
            </a:r>
          </a:p>
          <a:p>
            <a:r>
              <a:rPr lang="en-US" dirty="0"/>
              <a:t>And opportunities for fundraising is available through Friends &amp; Family. Additional financial aid may be offered through Autism Pensacola, but amount varies each year based on fundraising results.</a:t>
            </a:r>
          </a:p>
          <a:p>
            <a:r>
              <a:rPr lang="en-US" dirty="0"/>
              <a:t>#5 on P&amp;P</a:t>
            </a:r>
          </a:p>
          <a:p>
            <a:r>
              <a:rPr lang="en-US" dirty="0"/>
              <a:t>If you would like to submit financial aid information, it MUST be submitted with application packet.</a:t>
            </a:r>
          </a:p>
          <a:p>
            <a:pPr marL="342900" indent="-342900">
              <a:buFont typeface="Courier New" panose="02070309020205020404" pitchFamily="49" charset="0"/>
              <a:buChar char="o"/>
            </a:pPr>
            <a:r>
              <a:rPr lang="en-US" sz="2400" dirty="0">
                <a:solidFill>
                  <a:schemeClr val="bg1"/>
                </a:solidFill>
              </a:rPr>
              <a:t>Families are encouraged to seek outside funding to cover tuition costs. </a:t>
            </a:r>
          </a:p>
          <a:p>
            <a:pPr marL="800100" lvl="1" indent="-342900">
              <a:buFont typeface="Courier New" panose="02070309020205020404" pitchFamily="49" charset="0"/>
              <a:buChar char="o"/>
            </a:pPr>
            <a:r>
              <a:rPr lang="en-US" sz="2400" dirty="0">
                <a:solidFill>
                  <a:schemeClr val="bg1"/>
                </a:solidFill>
                <a:hlinkClick r:id="rId3"/>
              </a:rPr>
              <a:t>Agency for Persons with Disabilities </a:t>
            </a:r>
            <a:r>
              <a:rPr lang="en-US" sz="2400" dirty="0">
                <a:solidFill>
                  <a:schemeClr val="bg1"/>
                </a:solidFill>
              </a:rPr>
              <a:t>(APD)</a:t>
            </a:r>
          </a:p>
          <a:p>
            <a:pPr marL="800100" lvl="1" indent="-342900">
              <a:buFont typeface="Courier New" panose="02070309020205020404" pitchFamily="49" charset="0"/>
              <a:buChar char="o"/>
            </a:pPr>
            <a:r>
              <a:rPr lang="en-US" sz="2400" dirty="0">
                <a:solidFill>
                  <a:schemeClr val="bg1"/>
                </a:solidFill>
                <a:hlinkClick r:id="rId4"/>
              </a:rPr>
              <a:t>Center for Autism and Related Disabilities</a:t>
            </a:r>
            <a:r>
              <a:rPr lang="en-US" sz="2400" dirty="0">
                <a:solidFill>
                  <a:schemeClr val="bg1"/>
                </a:solidFill>
              </a:rPr>
              <a:t> (CARD)</a:t>
            </a:r>
          </a:p>
          <a:p>
            <a:pPr marL="800100" lvl="1" indent="-342900">
              <a:buFont typeface="Courier New" panose="02070309020205020404" pitchFamily="49" charset="0"/>
              <a:buChar char="o"/>
            </a:pPr>
            <a:r>
              <a:rPr lang="en-US" sz="2400" dirty="0">
                <a:solidFill>
                  <a:schemeClr val="bg1"/>
                </a:solidFill>
              </a:rPr>
              <a:t>Friends &amp; Family donations made in your child’s name</a:t>
            </a:r>
          </a:p>
          <a:p>
            <a:pPr marL="800100" lvl="1" indent="-342900">
              <a:buFont typeface="Courier New" panose="02070309020205020404" pitchFamily="49" charset="0"/>
              <a:buChar char="o"/>
            </a:pPr>
            <a:r>
              <a:rPr lang="en-US" sz="2400" dirty="0">
                <a:solidFill>
                  <a:schemeClr val="bg1"/>
                </a:solidFill>
              </a:rPr>
              <a:t>Additional </a:t>
            </a:r>
            <a:r>
              <a:rPr lang="en-US" sz="2400" dirty="0">
                <a:solidFill>
                  <a:schemeClr val="bg1"/>
                </a:solidFill>
                <a:hlinkClick r:id="rId5"/>
              </a:rPr>
              <a:t>financial aid </a:t>
            </a:r>
            <a:r>
              <a:rPr lang="en-US" sz="2400" dirty="0">
                <a:solidFill>
                  <a:schemeClr val="bg1"/>
                </a:solidFill>
              </a:rPr>
              <a:t>may be offered through Autism Pensacola, but amount varies each year based on fundraising results</a:t>
            </a:r>
          </a:p>
          <a:p>
            <a:endParaRPr lang="en-US" dirty="0"/>
          </a:p>
          <a:p>
            <a:pPr marL="342900" indent="-342900">
              <a:lnSpc>
                <a:spcPct val="150000"/>
              </a:lnSpc>
              <a:buFont typeface="Arial" panose="020B0604020202020204" pitchFamily="34" charset="0"/>
              <a:buChar char="•"/>
            </a:pPr>
            <a:endParaRPr lang="en-US" kern="1200" dirty="0"/>
          </a:p>
          <a:p>
            <a:endParaRPr lang="en-US" dirty="0"/>
          </a:p>
        </p:txBody>
      </p:sp>
    </p:spTree>
    <p:extLst>
      <p:ext uri="{BB962C8B-B14F-4D97-AF65-F5344CB8AC3E}">
        <p14:creationId xmlns:p14="http://schemas.microsoft.com/office/powerpoint/2010/main" val="4120696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2880360"/>
            <a:ext cx="6400799"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5F5E5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5F5E5F"/>
                </a:solidFill>
                <a:latin typeface="Calibri"/>
                <a:cs typeface="Calibri"/>
              </a:defRPr>
            </a:lvl1pPr>
          </a:lstStyle>
          <a:p>
            <a:endParaRPr/>
          </a:p>
        </p:txBody>
      </p:sp>
      <p:sp>
        <p:nvSpPr>
          <p:cNvPr id="3" name="Holder 3"/>
          <p:cNvSpPr>
            <a:spLocks noGrp="1"/>
          </p:cNvSpPr>
          <p:nvPr>
            <p:ph sz="half" idx="2"/>
          </p:nvPr>
        </p:nvSpPr>
        <p:spPr>
          <a:xfrm>
            <a:off x="535940" y="1554879"/>
            <a:ext cx="3691254" cy="2628900"/>
          </a:xfrm>
          <a:prstGeom prst="rect">
            <a:avLst/>
          </a:prstGeom>
        </p:spPr>
        <p:txBody>
          <a:bodyPr wrap="square" lIns="0" tIns="0" rIns="0" bIns="0">
            <a:spAutoFit/>
          </a:bodyPr>
          <a:lstStyle>
            <a:lvl1pPr>
              <a:defRPr sz="1500" b="0" i="0">
                <a:solidFill>
                  <a:schemeClr val="tx1"/>
                </a:solidFill>
                <a:latin typeface="Calibri"/>
                <a:cs typeface="Calibri"/>
              </a:defRPr>
            </a:lvl1pPr>
          </a:lstStyle>
          <a:p>
            <a:endParaRPr/>
          </a:p>
        </p:txBody>
      </p:sp>
      <p:sp>
        <p:nvSpPr>
          <p:cNvPr id="4" name="Holder 4"/>
          <p:cNvSpPr>
            <a:spLocks noGrp="1"/>
          </p:cNvSpPr>
          <p:nvPr>
            <p:ph sz="half" idx="3"/>
          </p:nvPr>
        </p:nvSpPr>
        <p:spPr>
          <a:xfrm>
            <a:off x="4903089" y="1566316"/>
            <a:ext cx="3597909" cy="2617470"/>
          </a:xfrm>
          <a:prstGeom prst="rect">
            <a:avLst/>
          </a:prstGeom>
        </p:spPr>
        <p:txBody>
          <a:bodyPr wrap="square" lIns="0" tIns="0" rIns="0" bIns="0">
            <a:spAutoFit/>
          </a:bodyPr>
          <a:lstStyle>
            <a:lvl1pPr>
              <a:defRPr sz="1500" b="0" i="0">
                <a:solidFill>
                  <a:schemeClr val="tx1"/>
                </a:solidFill>
                <a:latin typeface="Calibri"/>
                <a:cs typeface="Calibri"/>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5F5E5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940" y="936269"/>
            <a:ext cx="8072119" cy="381000"/>
          </a:xfrm>
          <a:prstGeom prst="rect">
            <a:avLst/>
          </a:prstGeom>
        </p:spPr>
        <p:txBody>
          <a:bodyPr wrap="square" lIns="0" tIns="0" rIns="0" bIns="0">
            <a:spAutoFit/>
          </a:bodyPr>
          <a:lstStyle>
            <a:lvl1pPr>
              <a:defRPr sz="2800" b="0" i="0">
                <a:solidFill>
                  <a:srgbClr val="5F5E5F"/>
                </a:solidFill>
                <a:latin typeface="Calibri"/>
                <a:cs typeface="Calibri"/>
              </a:defRPr>
            </a:lvl1pPr>
          </a:lstStyle>
          <a:p>
            <a:endParaRPr/>
          </a:p>
        </p:txBody>
      </p:sp>
      <p:sp>
        <p:nvSpPr>
          <p:cNvPr id="3" name="Holder 3"/>
          <p:cNvSpPr>
            <a:spLocks noGrp="1"/>
          </p:cNvSpPr>
          <p:nvPr>
            <p:ph type="body" idx="1"/>
          </p:nvPr>
        </p:nvSpPr>
        <p:spPr>
          <a:xfrm>
            <a:off x="535940" y="1547989"/>
            <a:ext cx="8072119" cy="277622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79"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1/30/2020</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mailto:Jena@autismpensacola.org" TargetMode="External"/><Relationship Id="rId5" Type="http://schemas.openxmlformats.org/officeDocument/2006/relationships/hyperlink" Target="mailto:usan@autismpensacola.org" TargetMode="External"/><Relationship Id="rId4" Type="http://schemas.openxmlformats.org/officeDocument/2006/relationships/hyperlink" Target="mailto:Shanan@autismpensacola.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5.xml"/><Relationship Id="rId1" Type="http://schemas.openxmlformats.org/officeDocument/2006/relationships/video" Target="https://www.youtube.com/embed/tekEOLuxCY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l9jFrBv4BKY&amp;feature=youtu.b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gi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path>
            </a:pathLst>
          </a:custGeom>
          <a:solidFill>
            <a:srgbClr val="393A48"/>
          </a:solidFill>
        </p:spPr>
        <p:txBody>
          <a:bodyPr wrap="square" lIns="0" tIns="0" rIns="0" bIns="0" rtlCol="0"/>
          <a:lstStyle/>
          <a:p>
            <a:endParaRPr/>
          </a:p>
        </p:txBody>
      </p:sp>
      <p:sp>
        <p:nvSpPr>
          <p:cNvPr id="3" name="object 3"/>
          <p:cNvSpPr/>
          <p:nvPr/>
        </p:nvSpPr>
        <p:spPr>
          <a:xfrm>
            <a:off x="0" y="1020128"/>
            <a:ext cx="3252723" cy="4123371"/>
          </a:xfrm>
          <a:prstGeom prst="rect">
            <a:avLst/>
          </a:prstGeom>
          <a:blipFill>
            <a:blip r:embed="rId3" cstate="print"/>
            <a:stretch>
              <a:fillRect/>
            </a:stretch>
          </a:blipFill>
        </p:spPr>
        <p:txBody>
          <a:bodyPr wrap="square" lIns="0" tIns="0" rIns="0" bIns="0" rtlCol="0"/>
          <a:lstStyle/>
          <a:p>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788515"/>
            <a:ext cx="2975106" cy="35664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0" y="0"/>
            <a:ext cx="9144000" cy="170815"/>
          </a:xfrm>
          <a:custGeom>
            <a:avLst/>
            <a:gdLst/>
            <a:ahLst/>
            <a:cxnLst/>
            <a:rect l="l" t="t" r="r" b="b"/>
            <a:pathLst>
              <a:path w="9144000" h="170815">
                <a:moveTo>
                  <a:pt x="0" y="170687"/>
                </a:moveTo>
                <a:lnTo>
                  <a:pt x="9144000" y="170687"/>
                </a:lnTo>
                <a:lnTo>
                  <a:pt x="9144000" y="0"/>
                </a:lnTo>
                <a:lnTo>
                  <a:pt x="0" y="0"/>
                </a:lnTo>
                <a:lnTo>
                  <a:pt x="0" y="170687"/>
                </a:lnTo>
                <a:close/>
              </a:path>
            </a:pathLst>
          </a:custGeom>
          <a:solidFill>
            <a:schemeClr val="accent3"/>
          </a:solidFill>
        </p:spPr>
        <p:txBody>
          <a:bodyPr wrap="square" lIns="0" tIns="0" rIns="0" bIns="0" rtlCol="0"/>
          <a:lstStyle/>
          <a:p>
            <a:endParaRPr/>
          </a:p>
        </p:txBody>
      </p:sp>
      <p:sp>
        <p:nvSpPr>
          <p:cNvPr id="7" name="object 7"/>
          <p:cNvSpPr txBox="1"/>
          <p:nvPr/>
        </p:nvSpPr>
        <p:spPr>
          <a:xfrm>
            <a:off x="235525" y="945237"/>
            <a:ext cx="7155875" cy="2908489"/>
          </a:xfrm>
          <a:prstGeom prst="rect">
            <a:avLst/>
          </a:prstGeom>
          <a:noFill/>
        </p:spPr>
        <p:txBody>
          <a:bodyPr vert="horz" wrap="square" lIns="0" tIns="0" rIns="0" bIns="0" rtlCol="0" anchor="t">
            <a:spAutoFit/>
          </a:bodyPr>
          <a:lstStyle/>
          <a:p>
            <a:pPr marL="355600" marR="5080" indent="-342900">
              <a:lnSpc>
                <a:spcPct val="150100"/>
              </a:lnSpc>
              <a:buFont typeface="Courier New" panose="02070309020205020404" pitchFamily="49" charset="0"/>
              <a:buChar char="o"/>
              <a:tabLst>
                <a:tab pos="356235" algn="l"/>
              </a:tabLst>
            </a:pPr>
            <a:r>
              <a:rPr lang="en-US" dirty="0">
                <a:ln w="0"/>
                <a:latin typeface="Calibri"/>
                <a:cs typeface="Calibri"/>
              </a:rPr>
              <a:t>Pre-K Campus – </a:t>
            </a:r>
          </a:p>
          <a:p>
            <a:pPr marL="812800" marR="5080" lvl="1" indent="-342900">
              <a:lnSpc>
                <a:spcPct val="150100"/>
              </a:lnSpc>
              <a:buFont typeface="Courier New" panose="02070309020205020404" pitchFamily="49" charset="0"/>
              <a:buChar char="o"/>
              <a:tabLst>
                <a:tab pos="356235" algn="l"/>
              </a:tabLst>
            </a:pPr>
            <a:r>
              <a:rPr lang="en-US" dirty="0">
                <a:ln w="0"/>
                <a:latin typeface="Calibri"/>
                <a:cs typeface="Calibri"/>
              </a:rPr>
              <a:t>20-day camp option: $1,800 per camper</a:t>
            </a:r>
          </a:p>
          <a:p>
            <a:pPr marL="812800" marR="5080" lvl="1" indent="-342900">
              <a:lnSpc>
                <a:spcPct val="150100"/>
              </a:lnSpc>
              <a:buFont typeface="Courier New" panose="02070309020205020404" pitchFamily="49" charset="0"/>
              <a:buChar char="o"/>
              <a:tabLst>
                <a:tab pos="356235" algn="l"/>
              </a:tabLst>
            </a:pPr>
            <a:r>
              <a:rPr lang="en-US" dirty="0">
                <a:ln w="0"/>
                <a:latin typeface="Calibri"/>
                <a:cs typeface="Calibri"/>
              </a:rPr>
              <a:t>10-day camp option: $1,000 per camper</a:t>
            </a:r>
          </a:p>
          <a:p>
            <a:pPr marL="812800" marR="5080" lvl="1" indent="-342900">
              <a:lnSpc>
                <a:spcPct val="150100"/>
              </a:lnSpc>
              <a:buFont typeface="Courier New" panose="02070309020205020404" pitchFamily="49" charset="0"/>
              <a:buChar char="o"/>
              <a:tabLst>
                <a:tab pos="356235" algn="l"/>
              </a:tabLst>
            </a:pPr>
            <a:endParaRPr lang="en-US" dirty="0">
              <a:ln w="0"/>
              <a:latin typeface="Calibri"/>
              <a:cs typeface="Calibri"/>
            </a:endParaRPr>
          </a:p>
          <a:p>
            <a:pPr marL="355600" marR="5080" indent="-342900">
              <a:lnSpc>
                <a:spcPct val="150100"/>
              </a:lnSpc>
              <a:buFont typeface="Courier New" panose="02070309020205020404" pitchFamily="49" charset="0"/>
              <a:buChar char="o"/>
              <a:tabLst>
                <a:tab pos="356235" algn="l"/>
              </a:tabLst>
            </a:pPr>
            <a:r>
              <a:rPr lang="en-US" dirty="0">
                <a:ln w="0"/>
                <a:latin typeface="Calibri"/>
                <a:cs typeface="Calibri"/>
              </a:rPr>
              <a:t>All other campuses - </a:t>
            </a:r>
          </a:p>
          <a:p>
            <a:pPr marL="812800" marR="5080" lvl="1" indent="-342900">
              <a:lnSpc>
                <a:spcPct val="150100"/>
              </a:lnSpc>
              <a:buFont typeface="Courier New" panose="02070309020205020404" pitchFamily="49" charset="0"/>
              <a:buChar char="o"/>
              <a:tabLst>
                <a:tab pos="356235" algn="l"/>
              </a:tabLst>
            </a:pPr>
            <a:r>
              <a:rPr lang="en-US" dirty="0">
                <a:ln w="0"/>
                <a:latin typeface="Calibri"/>
                <a:cs typeface="Calibri"/>
              </a:rPr>
              <a:t>20-day camp option: $2,000 per camper</a:t>
            </a:r>
          </a:p>
          <a:p>
            <a:pPr marL="812800" marR="5080" lvl="1" indent="-342900">
              <a:lnSpc>
                <a:spcPct val="150100"/>
              </a:lnSpc>
              <a:buFont typeface="Courier New" panose="02070309020205020404" pitchFamily="49" charset="0"/>
              <a:buChar char="o"/>
              <a:tabLst>
                <a:tab pos="356235" algn="l"/>
              </a:tabLst>
            </a:pPr>
            <a:r>
              <a:rPr lang="en-US" dirty="0">
                <a:ln w="0"/>
                <a:latin typeface="Calibri"/>
                <a:cs typeface="Calibri"/>
              </a:rPr>
              <a:t>10-day camp option: $1,100 per camper</a:t>
            </a:r>
          </a:p>
        </p:txBody>
      </p:sp>
      <p:sp>
        <p:nvSpPr>
          <p:cNvPr id="4" name="Title 3"/>
          <p:cNvSpPr>
            <a:spLocks noGrp="1"/>
          </p:cNvSpPr>
          <p:nvPr>
            <p:ph type="title"/>
          </p:nvPr>
        </p:nvSpPr>
        <p:spPr>
          <a:xfrm>
            <a:off x="535940" y="361950"/>
            <a:ext cx="8072119" cy="692497"/>
          </a:xfrm>
        </p:spPr>
        <p:txBody>
          <a:bodyPr/>
          <a:lstStyle/>
          <a:p>
            <a:pPr algn="ctr"/>
            <a:r>
              <a:rPr lang="en-US" sz="4500" dirty="0"/>
              <a:t>Tuition Rates</a:t>
            </a:r>
          </a:p>
        </p:txBody>
      </p:sp>
      <p:sp>
        <p:nvSpPr>
          <p:cNvPr id="15" name="TextBox 14"/>
          <p:cNvSpPr txBox="1"/>
          <p:nvPr/>
        </p:nvSpPr>
        <p:spPr>
          <a:xfrm>
            <a:off x="6400800" y="1281607"/>
            <a:ext cx="2362200" cy="30008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marL="355600" marR="5080" indent="-342900">
              <a:lnSpc>
                <a:spcPct val="150100"/>
              </a:lnSpc>
              <a:buFont typeface="Courier New" panose="02070309020205020404" pitchFamily="49" charset="0"/>
              <a:buChar char="o"/>
              <a:tabLst>
                <a:tab pos="356235" algn="l"/>
              </a:tabLst>
            </a:pPr>
            <a:r>
              <a:rPr lang="en-US" dirty="0"/>
              <a:t>Additional financial aid may be offered through Autism Pensacola, but amount varies each year based on fundraising results.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0" y="0"/>
            <a:ext cx="9144000" cy="170815"/>
          </a:xfrm>
          <a:custGeom>
            <a:avLst/>
            <a:gdLst/>
            <a:ahLst/>
            <a:cxnLst/>
            <a:rect l="l" t="t" r="r" b="b"/>
            <a:pathLst>
              <a:path w="9144000" h="170815">
                <a:moveTo>
                  <a:pt x="0" y="170687"/>
                </a:moveTo>
                <a:lnTo>
                  <a:pt x="9144000" y="170687"/>
                </a:lnTo>
                <a:lnTo>
                  <a:pt x="9144000" y="0"/>
                </a:lnTo>
                <a:lnTo>
                  <a:pt x="0" y="0"/>
                </a:lnTo>
                <a:lnTo>
                  <a:pt x="0" y="170687"/>
                </a:lnTo>
                <a:close/>
              </a:path>
            </a:pathLst>
          </a:custGeom>
          <a:solidFill>
            <a:srgbClr val="BEBDC0"/>
          </a:solidFill>
        </p:spPr>
        <p:txBody>
          <a:bodyPr wrap="square" lIns="0" tIns="0" rIns="0" bIns="0" rtlCol="0"/>
          <a:lstStyle/>
          <a:p>
            <a:endParaRPr/>
          </a:p>
        </p:txBody>
      </p:sp>
      <p:sp>
        <p:nvSpPr>
          <p:cNvPr id="5" name="object 5"/>
          <p:cNvSpPr txBox="1"/>
          <p:nvPr/>
        </p:nvSpPr>
        <p:spPr>
          <a:xfrm>
            <a:off x="192158" y="417713"/>
            <a:ext cx="2860720" cy="861774"/>
          </a:xfrm>
          <a:prstGeom prst="rect">
            <a:avLst/>
          </a:prstGeom>
        </p:spPr>
        <p:txBody>
          <a:bodyPr vert="horz" wrap="square" lIns="0" tIns="0" rIns="0" bIns="0" rtlCol="0">
            <a:spAutoFit/>
          </a:bodyPr>
          <a:lstStyle/>
          <a:p>
            <a:pPr marL="12700">
              <a:lnSpc>
                <a:spcPct val="100000"/>
              </a:lnSpc>
              <a:tabLst>
                <a:tab pos="4680585" algn="l"/>
              </a:tabLst>
            </a:pPr>
            <a:r>
              <a:rPr lang="en-US" sz="2800" spc="135" dirty="0">
                <a:solidFill>
                  <a:srgbClr val="5F5E5F"/>
                </a:solidFill>
                <a:latin typeface="Calibri"/>
                <a:cs typeface="Calibri"/>
              </a:rPr>
              <a:t>Documentation for Financial Aid</a:t>
            </a:r>
            <a:endParaRPr sz="2800" dirty="0">
              <a:latin typeface="Calibri"/>
              <a:cs typeface="Calibri"/>
            </a:endParaRPr>
          </a:p>
        </p:txBody>
      </p:sp>
      <p:grpSp>
        <p:nvGrpSpPr>
          <p:cNvPr id="3" name="Group 2"/>
          <p:cNvGrpSpPr/>
          <p:nvPr/>
        </p:nvGrpSpPr>
        <p:grpSpPr>
          <a:xfrm>
            <a:off x="3352800" y="324485"/>
            <a:ext cx="3769384" cy="4819015"/>
            <a:chOff x="5181600" y="285750"/>
            <a:chExt cx="3769384" cy="4819015"/>
          </a:xfrm>
        </p:grpSpPr>
        <p:pic>
          <p:nvPicPr>
            <p:cNvPr id="13" name="Picture 12" descr="Form &lt;strong&gt;1040&lt;/strong&gt;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85750"/>
              <a:ext cx="3616984" cy="4681360"/>
            </a:xfrm>
            <a:prstGeom prst="rect">
              <a:avLst/>
            </a:prstGeom>
          </p:spPr>
        </p:pic>
        <p:sp>
          <p:nvSpPr>
            <p:cNvPr id="14" name="object 6"/>
            <p:cNvSpPr/>
            <p:nvPr/>
          </p:nvSpPr>
          <p:spPr>
            <a:xfrm>
              <a:off x="5181600" y="285750"/>
              <a:ext cx="3761740" cy="4819015"/>
            </a:xfrm>
            <a:custGeom>
              <a:avLst/>
              <a:gdLst/>
              <a:ahLst/>
              <a:cxnLst/>
              <a:rect l="l" t="t" r="r" b="b"/>
              <a:pathLst>
                <a:path w="3761740" h="4819015">
                  <a:moveTo>
                    <a:pt x="0" y="4818888"/>
                  </a:moveTo>
                  <a:lnTo>
                    <a:pt x="3761232" y="4818888"/>
                  </a:lnTo>
                  <a:lnTo>
                    <a:pt x="3761232" y="0"/>
                  </a:lnTo>
                  <a:lnTo>
                    <a:pt x="0" y="0"/>
                  </a:lnTo>
                  <a:lnTo>
                    <a:pt x="0" y="4818888"/>
                  </a:lnTo>
                  <a:close/>
                </a:path>
              </a:pathLst>
            </a:custGeom>
            <a:ln w="9144">
              <a:solidFill>
                <a:srgbClr val="F0FF49"/>
              </a:solidFill>
            </a:ln>
          </p:spPr>
          <p:txBody>
            <a:bodyPr wrap="square" lIns="0" tIns="0" rIns="0" bIns="0" rtlCol="0"/>
            <a:lstStyle/>
            <a:p>
              <a:endParaRPr/>
            </a:p>
          </p:txBody>
        </p:sp>
      </p:grpSp>
      <p:sp>
        <p:nvSpPr>
          <p:cNvPr id="16" name="object 10"/>
          <p:cNvSpPr txBox="1"/>
          <p:nvPr/>
        </p:nvSpPr>
        <p:spPr>
          <a:xfrm>
            <a:off x="7414462" y="3606284"/>
            <a:ext cx="1524000" cy="369332"/>
          </a:xfrm>
          <a:prstGeom prst="rect">
            <a:avLst/>
          </a:prstGeom>
        </p:spPr>
        <p:txBody>
          <a:bodyPr vert="horz" wrap="square" lIns="0" tIns="0" rIns="0" bIns="0" rtlCol="0">
            <a:spAutoFit/>
          </a:bodyPr>
          <a:lstStyle/>
          <a:p>
            <a:pPr marL="12700" marR="5080">
              <a:lnSpc>
                <a:spcPct val="100000"/>
              </a:lnSpc>
            </a:pPr>
            <a:r>
              <a:rPr lang="en-US" sz="1200" spc="-5" dirty="0">
                <a:latin typeface="Calibri"/>
                <a:cs typeface="Calibri"/>
              </a:rPr>
              <a:t>Page must include </a:t>
            </a:r>
            <a:r>
              <a:rPr sz="1200" dirty="0">
                <a:latin typeface="Calibri"/>
                <a:cs typeface="Calibri"/>
              </a:rPr>
              <a:t>Adj</a:t>
            </a:r>
            <a:r>
              <a:rPr sz="1200" spc="-5" dirty="0">
                <a:latin typeface="Calibri"/>
                <a:cs typeface="Calibri"/>
              </a:rPr>
              <a:t>u</a:t>
            </a:r>
            <a:r>
              <a:rPr sz="1200" spc="-20" dirty="0">
                <a:latin typeface="Calibri"/>
                <a:cs typeface="Calibri"/>
              </a:rPr>
              <a:t>s</a:t>
            </a:r>
            <a:r>
              <a:rPr sz="1200" spc="-40" dirty="0">
                <a:latin typeface="Calibri"/>
                <a:cs typeface="Calibri"/>
              </a:rPr>
              <a:t>t</a:t>
            </a:r>
            <a:r>
              <a:rPr sz="1200" spc="-10" dirty="0">
                <a:latin typeface="Calibri"/>
                <a:cs typeface="Calibri"/>
              </a:rPr>
              <a:t>ed</a:t>
            </a:r>
            <a:r>
              <a:rPr sz="1200" dirty="0">
                <a:latin typeface="Calibri"/>
                <a:cs typeface="Calibri"/>
              </a:rPr>
              <a:t> </a:t>
            </a:r>
            <a:r>
              <a:rPr sz="1200" spc="-15" dirty="0">
                <a:latin typeface="Calibri"/>
                <a:cs typeface="Calibri"/>
              </a:rPr>
              <a:t>G</a:t>
            </a:r>
            <a:r>
              <a:rPr sz="1200" spc="-40" dirty="0">
                <a:latin typeface="Calibri"/>
                <a:cs typeface="Calibri"/>
              </a:rPr>
              <a:t>r</a:t>
            </a:r>
            <a:r>
              <a:rPr sz="1200" spc="-5" dirty="0">
                <a:latin typeface="Calibri"/>
                <a:cs typeface="Calibri"/>
              </a:rPr>
              <a:t>oss </a:t>
            </a:r>
            <a:r>
              <a:rPr sz="1200" dirty="0">
                <a:latin typeface="Calibri"/>
                <a:cs typeface="Calibri"/>
              </a:rPr>
              <a:t>In</a:t>
            </a:r>
            <a:r>
              <a:rPr sz="1200" spc="-30" dirty="0">
                <a:latin typeface="Calibri"/>
                <a:cs typeface="Calibri"/>
              </a:rPr>
              <a:t>c</a:t>
            </a:r>
            <a:r>
              <a:rPr sz="1200" spc="-20" dirty="0">
                <a:latin typeface="Calibri"/>
                <a:cs typeface="Calibri"/>
              </a:rPr>
              <a:t>ome</a:t>
            </a:r>
            <a:endParaRPr sz="1200" dirty="0">
              <a:latin typeface="Calibri"/>
              <a:cs typeface="Calibri"/>
            </a:endParaRPr>
          </a:p>
        </p:txBody>
      </p:sp>
      <p:sp>
        <p:nvSpPr>
          <p:cNvPr id="17" name="object 7"/>
          <p:cNvSpPr txBox="1"/>
          <p:nvPr/>
        </p:nvSpPr>
        <p:spPr>
          <a:xfrm>
            <a:off x="7634310" y="1449347"/>
            <a:ext cx="1307465" cy="738664"/>
          </a:xfrm>
          <a:prstGeom prst="rect">
            <a:avLst/>
          </a:prstGeom>
        </p:spPr>
        <p:txBody>
          <a:bodyPr vert="horz" wrap="square" lIns="0" tIns="0" rIns="0" bIns="0" rtlCol="0">
            <a:spAutoFit/>
          </a:bodyPr>
          <a:lstStyle/>
          <a:p>
            <a:pPr marL="12700" marR="5080">
              <a:lnSpc>
                <a:spcPct val="100000"/>
              </a:lnSpc>
            </a:pPr>
            <a:r>
              <a:rPr sz="1200" spc="-5" dirty="0">
                <a:latin typeface="Calibri"/>
                <a:cs typeface="Calibri"/>
              </a:rPr>
              <a:t>Su</a:t>
            </a:r>
            <a:r>
              <a:rPr sz="1200" dirty="0">
                <a:latin typeface="Calibri"/>
                <a:cs typeface="Calibri"/>
              </a:rPr>
              <a:t>bmi</a:t>
            </a:r>
            <a:r>
              <a:rPr sz="1200" spc="-30" dirty="0">
                <a:latin typeface="Calibri"/>
                <a:cs typeface="Calibri"/>
              </a:rPr>
              <a:t>t</a:t>
            </a:r>
            <a:r>
              <a:rPr sz="1200" spc="-40" dirty="0">
                <a:latin typeface="Calibri"/>
                <a:cs typeface="Calibri"/>
              </a:rPr>
              <a:t>t</a:t>
            </a:r>
            <a:r>
              <a:rPr sz="1200" spc="-10" dirty="0">
                <a:latin typeface="Calibri"/>
                <a:cs typeface="Calibri"/>
              </a:rPr>
              <a:t>ed</a:t>
            </a:r>
            <a:r>
              <a:rPr sz="1200" spc="-5" dirty="0">
                <a:latin typeface="Calibri"/>
                <a:cs typeface="Calibri"/>
              </a:rPr>
              <a:t> </a:t>
            </a:r>
            <a:r>
              <a:rPr sz="1200" spc="-40" dirty="0">
                <a:latin typeface="Calibri"/>
                <a:cs typeface="Calibri"/>
              </a:rPr>
              <a:t>t</a:t>
            </a:r>
            <a:r>
              <a:rPr sz="1200" spc="-15" dirty="0">
                <a:latin typeface="Calibri"/>
                <a:cs typeface="Calibri"/>
              </a:rPr>
              <a:t>a</a:t>
            </a:r>
            <a:r>
              <a:rPr sz="1200" dirty="0">
                <a:latin typeface="Calibri"/>
                <a:cs typeface="Calibri"/>
              </a:rPr>
              <a:t>x</a:t>
            </a:r>
            <a:r>
              <a:rPr sz="1200" spc="-5" dirty="0">
                <a:latin typeface="Calibri"/>
                <a:cs typeface="Calibri"/>
              </a:rPr>
              <a:t> docum</a:t>
            </a:r>
            <a:r>
              <a:rPr sz="1200" spc="5" dirty="0">
                <a:latin typeface="Calibri"/>
                <a:cs typeface="Calibri"/>
              </a:rPr>
              <a:t>e</a:t>
            </a:r>
            <a:r>
              <a:rPr sz="1200" spc="-10" dirty="0">
                <a:latin typeface="Calibri"/>
                <a:cs typeface="Calibri"/>
              </a:rPr>
              <a:t>nt</a:t>
            </a:r>
            <a:r>
              <a:rPr sz="1200" spc="-5" dirty="0">
                <a:latin typeface="Calibri"/>
                <a:cs typeface="Calibri"/>
              </a:rPr>
              <a:t> </a:t>
            </a:r>
            <a:r>
              <a:rPr sz="1200" dirty="0">
                <a:latin typeface="Calibri"/>
                <a:cs typeface="Calibri"/>
              </a:rPr>
              <a:t>mu</a:t>
            </a:r>
            <a:r>
              <a:rPr sz="1200" spc="-20" dirty="0">
                <a:latin typeface="Calibri"/>
                <a:cs typeface="Calibri"/>
              </a:rPr>
              <a:t>s</a:t>
            </a:r>
            <a:r>
              <a:rPr sz="1200" spc="-10" dirty="0">
                <a:latin typeface="Calibri"/>
                <a:cs typeface="Calibri"/>
              </a:rPr>
              <a:t>t</a:t>
            </a:r>
            <a:r>
              <a:rPr sz="1200" dirty="0">
                <a:latin typeface="Calibri"/>
                <a:cs typeface="Calibri"/>
              </a:rPr>
              <a:t> </a:t>
            </a:r>
            <a:r>
              <a:rPr sz="1200" spc="-10" dirty="0">
                <a:latin typeface="Calibri"/>
                <a:cs typeface="Calibri"/>
              </a:rPr>
              <a:t>i</a:t>
            </a:r>
            <a:r>
              <a:rPr sz="1200" spc="-5" dirty="0">
                <a:latin typeface="Calibri"/>
                <a:cs typeface="Calibri"/>
              </a:rPr>
              <a:t>nc</a:t>
            </a:r>
            <a:r>
              <a:rPr sz="1200" spc="-10" dirty="0">
                <a:latin typeface="Calibri"/>
                <a:cs typeface="Calibri"/>
              </a:rPr>
              <a:t>l</a:t>
            </a:r>
            <a:r>
              <a:rPr sz="1200" spc="-5" dirty="0">
                <a:latin typeface="Calibri"/>
                <a:cs typeface="Calibri"/>
              </a:rPr>
              <a:t>u</a:t>
            </a:r>
            <a:r>
              <a:rPr sz="1200" dirty="0">
                <a:latin typeface="Calibri"/>
                <a:cs typeface="Calibri"/>
              </a:rPr>
              <a:t>d</a:t>
            </a:r>
            <a:r>
              <a:rPr sz="1200" spc="-10" dirty="0">
                <a:latin typeface="Calibri"/>
                <a:cs typeface="Calibri"/>
              </a:rPr>
              <a:t>e</a:t>
            </a:r>
            <a:r>
              <a:rPr sz="1200" spc="-5" dirty="0">
                <a:latin typeface="Calibri"/>
                <a:cs typeface="Calibri"/>
              </a:rPr>
              <a:t> </a:t>
            </a:r>
            <a:r>
              <a:rPr sz="1200" spc="-10" dirty="0">
                <a:latin typeface="Calibri"/>
                <a:cs typeface="Calibri"/>
              </a:rPr>
              <a:t>c</a:t>
            </a:r>
            <a:r>
              <a:rPr sz="1200" spc="-5" dirty="0">
                <a:latin typeface="Calibri"/>
                <a:cs typeface="Calibri"/>
              </a:rPr>
              <a:t>hi</a:t>
            </a:r>
            <a:r>
              <a:rPr sz="1200" spc="-10" dirty="0">
                <a:latin typeface="Calibri"/>
                <a:cs typeface="Calibri"/>
              </a:rPr>
              <a:t>l</a:t>
            </a:r>
            <a:r>
              <a:rPr sz="1200" dirty="0">
                <a:latin typeface="Calibri"/>
                <a:cs typeface="Calibri"/>
              </a:rPr>
              <a:t>d</a:t>
            </a:r>
            <a:r>
              <a:rPr sz="1200" spc="25" dirty="0">
                <a:latin typeface="Calibri"/>
                <a:cs typeface="Calibri"/>
              </a:rPr>
              <a:t> </a:t>
            </a:r>
            <a:r>
              <a:rPr sz="1200" dirty="0">
                <a:latin typeface="Calibri"/>
                <a:cs typeface="Calibri"/>
              </a:rPr>
              <a:t>w</a:t>
            </a:r>
            <a:r>
              <a:rPr sz="1200" spc="-10" dirty="0">
                <a:latin typeface="Calibri"/>
                <a:cs typeface="Calibri"/>
              </a:rPr>
              <a:t>i</a:t>
            </a:r>
            <a:r>
              <a:rPr sz="1200" dirty="0">
                <a:latin typeface="Calibri"/>
                <a:cs typeface="Calibri"/>
              </a:rPr>
              <a:t>th autism</a:t>
            </a:r>
          </a:p>
        </p:txBody>
      </p:sp>
      <p:sp>
        <p:nvSpPr>
          <p:cNvPr id="18" name="object 10"/>
          <p:cNvSpPr txBox="1"/>
          <p:nvPr/>
        </p:nvSpPr>
        <p:spPr>
          <a:xfrm>
            <a:off x="3352801" y="325313"/>
            <a:ext cx="3761740" cy="184666"/>
          </a:xfrm>
          <a:prstGeom prst="rect">
            <a:avLst/>
          </a:prstGeom>
          <a:solidFill>
            <a:srgbClr val="DAD9D6"/>
          </a:solidFill>
        </p:spPr>
        <p:txBody>
          <a:bodyPr vert="horz" wrap="square" lIns="0" tIns="0" rIns="0" bIns="0" rtlCol="0">
            <a:spAutoFit/>
          </a:bodyPr>
          <a:lstStyle/>
          <a:p>
            <a:pPr marL="12700" marR="5080">
              <a:lnSpc>
                <a:spcPct val="100000"/>
              </a:lnSpc>
            </a:pPr>
            <a:r>
              <a:rPr sz="1200" spc="-5" dirty="0">
                <a:latin typeface="Calibri"/>
                <a:cs typeface="Calibri"/>
              </a:rPr>
              <a:t>E</a:t>
            </a:r>
            <a:r>
              <a:rPr sz="1200" spc="-40" dirty="0">
                <a:latin typeface="Calibri"/>
                <a:cs typeface="Calibri"/>
              </a:rPr>
              <a:t>x</a:t>
            </a:r>
            <a:r>
              <a:rPr sz="1200" dirty="0">
                <a:latin typeface="Calibri"/>
                <a:cs typeface="Calibri"/>
              </a:rPr>
              <a:t>am</a:t>
            </a:r>
            <a:r>
              <a:rPr sz="1200" spc="5" dirty="0">
                <a:latin typeface="Calibri"/>
                <a:cs typeface="Calibri"/>
              </a:rPr>
              <a:t>p</a:t>
            </a:r>
            <a:r>
              <a:rPr sz="1200" spc="-5" dirty="0">
                <a:latin typeface="Calibri"/>
                <a:cs typeface="Calibri"/>
              </a:rPr>
              <a:t>l</a:t>
            </a:r>
            <a:r>
              <a:rPr sz="1200" spc="-10" dirty="0">
                <a:latin typeface="Calibri"/>
                <a:cs typeface="Calibri"/>
              </a:rPr>
              <a:t>e</a:t>
            </a:r>
            <a:r>
              <a:rPr sz="1200" dirty="0">
                <a:latin typeface="Calibri"/>
                <a:cs typeface="Calibri"/>
              </a:rPr>
              <a:t> </a:t>
            </a:r>
            <a:r>
              <a:rPr sz="1200" spc="-5" dirty="0">
                <a:latin typeface="Calibri"/>
                <a:cs typeface="Calibri"/>
              </a:rPr>
              <a:t>o</a:t>
            </a:r>
            <a:r>
              <a:rPr sz="1200" dirty="0">
                <a:latin typeface="Calibri"/>
                <a:cs typeface="Calibri"/>
              </a:rPr>
              <a:t>f</a:t>
            </a:r>
            <a:r>
              <a:rPr sz="1200" spc="15" dirty="0">
                <a:latin typeface="Calibri"/>
                <a:cs typeface="Calibri"/>
              </a:rPr>
              <a:t> </a:t>
            </a:r>
            <a:r>
              <a:rPr sz="1200" spc="-10" dirty="0">
                <a:latin typeface="Calibri"/>
                <a:cs typeface="Calibri"/>
              </a:rPr>
              <a:t>the</a:t>
            </a:r>
            <a:r>
              <a:rPr sz="1200" spc="-5" dirty="0">
                <a:latin typeface="Calibri"/>
                <a:cs typeface="Calibri"/>
              </a:rPr>
              <a:t> </a:t>
            </a:r>
            <a:r>
              <a:rPr sz="1200" spc="5" dirty="0">
                <a:latin typeface="Calibri"/>
                <a:cs typeface="Calibri"/>
              </a:rPr>
              <a:t>f</a:t>
            </a:r>
            <a:r>
              <a:rPr sz="1200" spc="-40" dirty="0">
                <a:latin typeface="Calibri"/>
                <a:cs typeface="Calibri"/>
              </a:rPr>
              <a:t>r</a:t>
            </a:r>
            <a:r>
              <a:rPr sz="1200" spc="-5" dirty="0">
                <a:latin typeface="Calibri"/>
                <a:cs typeface="Calibri"/>
              </a:rPr>
              <a:t>o</a:t>
            </a:r>
            <a:r>
              <a:rPr sz="1200" spc="-10" dirty="0">
                <a:latin typeface="Calibri"/>
                <a:cs typeface="Calibri"/>
              </a:rPr>
              <a:t>nt</a:t>
            </a:r>
            <a:r>
              <a:rPr sz="1200" spc="-5" dirty="0">
                <a:latin typeface="Calibri"/>
                <a:cs typeface="Calibri"/>
              </a:rPr>
              <a:t> </a:t>
            </a:r>
            <a:r>
              <a:rPr sz="1200" spc="-15" dirty="0">
                <a:latin typeface="Calibri"/>
                <a:cs typeface="Calibri"/>
              </a:rPr>
              <a:t>pag</a:t>
            </a:r>
            <a:r>
              <a:rPr sz="1200" spc="-10" dirty="0">
                <a:latin typeface="Calibri"/>
                <a:cs typeface="Calibri"/>
              </a:rPr>
              <a:t>e</a:t>
            </a:r>
            <a:r>
              <a:rPr sz="1200" dirty="0">
                <a:latin typeface="Calibri"/>
                <a:cs typeface="Calibri"/>
              </a:rPr>
              <a:t> </a:t>
            </a:r>
            <a:r>
              <a:rPr sz="1200" spc="-5" dirty="0">
                <a:latin typeface="Calibri"/>
                <a:cs typeface="Calibri"/>
              </a:rPr>
              <a:t>o</a:t>
            </a:r>
            <a:r>
              <a:rPr sz="1200" dirty="0">
                <a:latin typeface="Calibri"/>
                <a:cs typeface="Calibri"/>
              </a:rPr>
              <a:t>f </a:t>
            </a:r>
            <a:r>
              <a:rPr lang="en-US" sz="1200" spc="-35" dirty="0">
                <a:latin typeface="Calibri"/>
                <a:cs typeface="Calibri"/>
              </a:rPr>
              <a:t>a</a:t>
            </a:r>
            <a:r>
              <a:rPr sz="1200" spc="10" dirty="0">
                <a:latin typeface="Calibri"/>
                <a:cs typeface="Calibri"/>
              </a:rPr>
              <a:t> </a:t>
            </a:r>
            <a:r>
              <a:rPr sz="1200" spc="-40" dirty="0">
                <a:latin typeface="Calibri"/>
                <a:cs typeface="Calibri"/>
              </a:rPr>
              <a:t>t</a:t>
            </a:r>
            <a:r>
              <a:rPr sz="1200" spc="-15" dirty="0">
                <a:latin typeface="Calibri"/>
                <a:cs typeface="Calibri"/>
              </a:rPr>
              <a:t>a</a:t>
            </a:r>
            <a:r>
              <a:rPr sz="1200" dirty="0">
                <a:latin typeface="Calibri"/>
                <a:cs typeface="Calibri"/>
              </a:rPr>
              <a:t>x </a:t>
            </a:r>
            <a:r>
              <a:rPr sz="1200" spc="-40" dirty="0">
                <a:latin typeface="Calibri"/>
                <a:cs typeface="Calibri"/>
              </a:rPr>
              <a:t>r</a:t>
            </a:r>
            <a:r>
              <a:rPr sz="1200" spc="-20" dirty="0">
                <a:latin typeface="Calibri"/>
                <a:cs typeface="Calibri"/>
              </a:rPr>
              <a:t>e</a:t>
            </a:r>
            <a:r>
              <a:rPr sz="1200" dirty="0">
                <a:latin typeface="Calibri"/>
                <a:cs typeface="Calibri"/>
              </a:rPr>
              <a:t>turn</a:t>
            </a:r>
          </a:p>
        </p:txBody>
      </p:sp>
      <p:cxnSp>
        <p:nvCxnSpPr>
          <p:cNvPr id="19" name="Straight Arrow Connector 18"/>
          <p:cNvCxnSpPr>
            <a:stCxn id="17" idx="1"/>
          </p:cNvCxnSpPr>
          <p:nvPr/>
        </p:nvCxnSpPr>
        <p:spPr>
          <a:xfrm flipH="1">
            <a:off x="4343400" y="1818679"/>
            <a:ext cx="3290910" cy="369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038600" y="3790950"/>
            <a:ext cx="3595710" cy="76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89093" y="1388921"/>
            <a:ext cx="2803981" cy="2862322"/>
          </a:xfrm>
          <a:prstGeom prst="rect">
            <a:avLst/>
          </a:prstGeom>
        </p:spPr>
        <p:txBody>
          <a:bodyPr wrap="square">
            <a:spAutoFit/>
          </a:bodyPr>
          <a:lstStyle/>
          <a:p>
            <a:pPr marL="285750" indent="-285750">
              <a:buFont typeface="Wingdings" panose="05000000000000000000" pitchFamily="2" charset="2"/>
              <a:buChar char="v"/>
            </a:pPr>
            <a:r>
              <a:rPr lang="en-US" sz="1500" dirty="0"/>
              <a:t>Preferred - Front page of MOST RECENT processed tax return with Social Security Numbers blacked out. (Tax return must include child named above as dependent on taxes)</a:t>
            </a:r>
          </a:p>
          <a:p>
            <a:pPr marL="285750" indent="-285750">
              <a:buFont typeface="Wingdings" panose="05000000000000000000" pitchFamily="2" charset="2"/>
              <a:buChar char="v"/>
            </a:pPr>
            <a:r>
              <a:rPr lang="en-US" sz="1500" dirty="0"/>
              <a:t>Proof child receives SSI </a:t>
            </a:r>
          </a:p>
          <a:p>
            <a:pPr marL="285750" indent="-285750">
              <a:buFont typeface="Wingdings" panose="05000000000000000000" pitchFamily="2" charset="2"/>
              <a:buChar char="v"/>
            </a:pPr>
            <a:r>
              <a:rPr lang="en-US" sz="1500" dirty="0"/>
              <a:t>Proof child receives Free/Reduced lunch</a:t>
            </a:r>
          </a:p>
          <a:p>
            <a:pPr marL="285750" indent="-285750">
              <a:buFont typeface="Wingdings" panose="05000000000000000000" pitchFamily="2" charset="2"/>
              <a:buChar char="v"/>
            </a:pPr>
            <a:r>
              <a:rPr lang="en-US" sz="1500" dirty="0"/>
              <a:t>Proof of SNAP benefits/Medicaid benefits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0" y="0"/>
            <a:ext cx="9144000" cy="170815"/>
          </a:xfrm>
          <a:custGeom>
            <a:avLst/>
            <a:gdLst/>
            <a:ahLst/>
            <a:cxnLst/>
            <a:rect l="l" t="t" r="r" b="b"/>
            <a:pathLst>
              <a:path w="9144000" h="170815">
                <a:moveTo>
                  <a:pt x="0" y="170687"/>
                </a:moveTo>
                <a:lnTo>
                  <a:pt x="9144000" y="170687"/>
                </a:lnTo>
                <a:lnTo>
                  <a:pt x="9144000" y="0"/>
                </a:lnTo>
                <a:lnTo>
                  <a:pt x="0" y="0"/>
                </a:lnTo>
                <a:lnTo>
                  <a:pt x="0" y="170687"/>
                </a:lnTo>
                <a:close/>
              </a:path>
            </a:pathLst>
          </a:custGeom>
          <a:solidFill>
            <a:srgbClr val="BEBDC0"/>
          </a:solidFill>
        </p:spPr>
        <p:txBody>
          <a:bodyPr wrap="square" lIns="0" tIns="0" rIns="0" bIns="0" rtlCol="0"/>
          <a:lstStyle/>
          <a:p>
            <a:endParaRPr/>
          </a:p>
        </p:txBody>
      </p:sp>
      <p:sp>
        <p:nvSpPr>
          <p:cNvPr id="5" name="object 5"/>
          <p:cNvSpPr txBox="1"/>
          <p:nvPr/>
        </p:nvSpPr>
        <p:spPr>
          <a:xfrm>
            <a:off x="377748" y="482198"/>
            <a:ext cx="3622040" cy="355600"/>
          </a:xfrm>
          <a:prstGeom prst="rect">
            <a:avLst/>
          </a:prstGeom>
        </p:spPr>
        <p:txBody>
          <a:bodyPr vert="horz" wrap="square" lIns="0" tIns="0" rIns="0" bIns="0" rtlCol="0">
            <a:spAutoFit/>
          </a:bodyPr>
          <a:lstStyle/>
          <a:p>
            <a:pPr marL="12700">
              <a:lnSpc>
                <a:spcPct val="100000"/>
              </a:lnSpc>
              <a:tabLst>
                <a:tab pos="1774189" algn="l"/>
              </a:tabLst>
            </a:pPr>
            <a:r>
              <a:rPr sz="2800" spc="130" dirty="0">
                <a:solidFill>
                  <a:srgbClr val="5F5E5F"/>
                </a:solidFill>
                <a:latin typeface="Calibri"/>
                <a:cs typeface="Calibri"/>
              </a:rPr>
              <a:t>O</a:t>
            </a:r>
            <a:r>
              <a:rPr sz="2800" spc="120" dirty="0">
                <a:solidFill>
                  <a:srgbClr val="5F5E5F"/>
                </a:solidFill>
                <a:latin typeface="Calibri"/>
                <a:cs typeface="Calibri"/>
              </a:rPr>
              <a:t>P</a:t>
            </a:r>
            <a:r>
              <a:rPr sz="2800" spc="140" dirty="0">
                <a:solidFill>
                  <a:srgbClr val="5F5E5F"/>
                </a:solidFill>
                <a:latin typeface="Calibri"/>
                <a:cs typeface="Calibri"/>
              </a:rPr>
              <a:t>TI</a:t>
            </a:r>
            <a:r>
              <a:rPr sz="2800" spc="130" dirty="0">
                <a:solidFill>
                  <a:srgbClr val="5F5E5F"/>
                </a:solidFill>
                <a:latin typeface="Calibri"/>
                <a:cs typeface="Calibri"/>
              </a:rPr>
              <a:t>O</a:t>
            </a:r>
            <a:r>
              <a:rPr sz="2800" spc="125" dirty="0">
                <a:solidFill>
                  <a:srgbClr val="5F5E5F"/>
                </a:solidFill>
                <a:latin typeface="Calibri"/>
                <a:cs typeface="Calibri"/>
              </a:rPr>
              <a:t>N</a:t>
            </a:r>
            <a:r>
              <a:rPr sz="2800" spc="130" dirty="0">
                <a:solidFill>
                  <a:srgbClr val="5F5E5F"/>
                </a:solidFill>
                <a:latin typeface="Calibri"/>
                <a:cs typeface="Calibri"/>
              </a:rPr>
              <a:t>A</a:t>
            </a:r>
            <a:r>
              <a:rPr sz="2800" spc="-15" dirty="0">
                <a:solidFill>
                  <a:srgbClr val="5F5E5F"/>
                </a:solidFill>
                <a:latin typeface="Calibri"/>
                <a:cs typeface="Calibri"/>
              </a:rPr>
              <a:t>L</a:t>
            </a:r>
            <a:r>
              <a:rPr sz="2800" dirty="0">
                <a:solidFill>
                  <a:srgbClr val="5F5E5F"/>
                </a:solidFill>
                <a:latin typeface="Calibri"/>
                <a:cs typeface="Calibri"/>
              </a:rPr>
              <a:t>	</a:t>
            </a:r>
            <a:r>
              <a:rPr sz="2800" spc="125" dirty="0">
                <a:solidFill>
                  <a:srgbClr val="5F5E5F"/>
                </a:solidFill>
                <a:latin typeface="Calibri"/>
                <a:cs typeface="Calibri"/>
              </a:rPr>
              <a:t>P</a:t>
            </a:r>
            <a:r>
              <a:rPr sz="2800" spc="110" dirty="0">
                <a:solidFill>
                  <a:srgbClr val="5F5E5F"/>
                </a:solidFill>
                <a:latin typeface="Calibri"/>
                <a:cs typeface="Calibri"/>
              </a:rPr>
              <a:t>R</a:t>
            </a:r>
            <a:r>
              <a:rPr sz="2800" spc="130" dirty="0">
                <a:solidFill>
                  <a:srgbClr val="5F5E5F"/>
                </a:solidFill>
                <a:latin typeface="Calibri"/>
                <a:cs typeface="Calibri"/>
              </a:rPr>
              <a:t>OG</a:t>
            </a:r>
            <a:r>
              <a:rPr sz="2800" spc="135" dirty="0">
                <a:solidFill>
                  <a:srgbClr val="5F5E5F"/>
                </a:solidFill>
                <a:latin typeface="Calibri"/>
                <a:cs typeface="Calibri"/>
              </a:rPr>
              <a:t>R</a:t>
            </a:r>
            <a:r>
              <a:rPr sz="2800" spc="130" dirty="0">
                <a:solidFill>
                  <a:srgbClr val="5F5E5F"/>
                </a:solidFill>
                <a:latin typeface="Calibri"/>
                <a:cs typeface="Calibri"/>
              </a:rPr>
              <a:t>AM</a:t>
            </a:r>
            <a:r>
              <a:rPr sz="2800" spc="-15" dirty="0">
                <a:solidFill>
                  <a:srgbClr val="5F5E5F"/>
                </a:solidFill>
                <a:latin typeface="Calibri"/>
                <a:cs typeface="Calibri"/>
              </a:rPr>
              <a:t>S</a:t>
            </a:r>
            <a:endParaRPr sz="2800" dirty="0">
              <a:latin typeface="Calibri"/>
              <a:cs typeface="Calibri"/>
            </a:endParaRPr>
          </a:p>
        </p:txBody>
      </p:sp>
      <p:sp>
        <p:nvSpPr>
          <p:cNvPr id="6" name="object 6"/>
          <p:cNvSpPr txBox="1"/>
          <p:nvPr/>
        </p:nvSpPr>
        <p:spPr>
          <a:xfrm>
            <a:off x="457200" y="1047750"/>
            <a:ext cx="2819400" cy="3493264"/>
          </a:xfrm>
          <a:prstGeom prst="rect">
            <a:avLst/>
          </a:prstGeom>
        </p:spPr>
        <p:txBody>
          <a:bodyPr vert="horz" wrap="square" lIns="0" tIns="0" rIns="0" bIns="0" rtlCol="0">
            <a:spAutoFit/>
          </a:bodyPr>
          <a:lstStyle/>
          <a:p>
            <a:pPr marL="12700">
              <a:lnSpc>
                <a:spcPct val="100000"/>
              </a:lnSpc>
            </a:pPr>
            <a:r>
              <a:rPr b="1" u="sng" spc="-55" dirty="0">
                <a:solidFill>
                  <a:srgbClr val="5F5E5F"/>
                </a:solidFill>
                <a:latin typeface="Calibri"/>
                <a:cs typeface="Calibri"/>
              </a:rPr>
              <a:t>T</a:t>
            </a:r>
            <a:r>
              <a:rPr b="1" u="sng" spc="-10" dirty="0">
                <a:solidFill>
                  <a:srgbClr val="5F5E5F"/>
                </a:solidFill>
                <a:latin typeface="Calibri"/>
                <a:cs typeface="Calibri"/>
              </a:rPr>
              <a:t>ypi</a:t>
            </a:r>
            <a:r>
              <a:rPr b="1" u="sng" spc="-25" dirty="0">
                <a:solidFill>
                  <a:srgbClr val="5F5E5F"/>
                </a:solidFill>
                <a:latin typeface="Calibri"/>
                <a:cs typeface="Calibri"/>
              </a:rPr>
              <a:t>c</a:t>
            </a:r>
            <a:r>
              <a:rPr b="1" u="sng" spc="-15" dirty="0">
                <a:solidFill>
                  <a:srgbClr val="5F5E5F"/>
                </a:solidFill>
                <a:latin typeface="Calibri"/>
                <a:cs typeface="Calibri"/>
              </a:rPr>
              <a:t>a</a:t>
            </a:r>
            <a:r>
              <a:rPr b="1" u="sng" spc="-5" dirty="0">
                <a:solidFill>
                  <a:srgbClr val="5F5E5F"/>
                </a:solidFill>
                <a:latin typeface="Calibri"/>
                <a:cs typeface="Calibri"/>
              </a:rPr>
              <a:t>l</a:t>
            </a:r>
            <a:r>
              <a:rPr b="1" u="sng" spc="25" dirty="0">
                <a:solidFill>
                  <a:srgbClr val="5F5E5F"/>
                </a:solidFill>
                <a:latin typeface="Calibri"/>
                <a:cs typeface="Calibri"/>
              </a:rPr>
              <a:t> </a:t>
            </a:r>
            <a:r>
              <a:rPr b="1" u="sng" spc="-10" dirty="0">
                <a:solidFill>
                  <a:srgbClr val="5F5E5F"/>
                </a:solidFill>
                <a:latin typeface="Calibri"/>
                <a:cs typeface="Calibri"/>
              </a:rPr>
              <a:t>Siblings and</a:t>
            </a:r>
            <a:r>
              <a:rPr b="1" u="sng" spc="5" dirty="0">
                <a:solidFill>
                  <a:srgbClr val="5F5E5F"/>
                </a:solidFill>
                <a:latin typeface="Calibri"/>
                <a:cs typeface="Calibri"/>
              </a:rPr>
              <a:t> </a:t>
            </a:r>
            <a:r>
              <a:rPr b="1" u="sng" spc="-10" dirty="0">
                <a:solidFill>
                  <a:srgbClr val="5F5E5F"/>
                </a:solidFill>
                <a:latin typeface="Calibri"/>
                <a:cs typeface="Calibri"/>
              </a:rPr>
              <a:t>Fr</a:t>
            </a:r>
            <a:r>
              <a:rPr b="1" u="sng" spc="-5" dirty="0">
                <a:solidFill>
                  <a:srgbClr val="5F5E5F"/>
                </a:solidFill>
                <a:latin typeface="Calibri"/>
                <a:cs typeface="Calibri"/>
              </a:rPr>
              <a:t>i</a:t>
            </a:r>
            <a:r>
              <a:rPr b="1" u="sng" spc="-15" dirty="0">
                <a:solidFill>
                  <a:srgbClr val="5F5E5F"/>
                </a:solidFill>
                <a:latin typeface="Calibri"/>
                <a:cs typeface="Calibri"/>
              </a:rPr>
              <a:t>e</a:t>
            </a:r>
            <a:r>
              <a:rPr b="1" u="sng" spc="-10" dirty="0">
                <a:solidFill>
                  <a:srgbClr val="5F5E5F"/>
                </a:solidFill>
                <a:latin typeface="Calibri"/>
                <a:cs typeface="Calibri"/>
              </a:rPr>
              <a:t>nds</a:t>
            </a:r>
            <a:r>
              <a:rPr b="1" u="sng" spc="0" dirty="0">
                <a:solidFill>
                  <a:srgbClr val="5F5E5F"/>
                </a:solidFill>
                <a:latin typeface="Calibri"/>
                <a:cs typeface="Calibri"/>
              </a:rPr>
              <a:t> </a:t>
            </a:r>
            <a:r>
              <a:rPr b="1" u="sng" spc="-5" dirty="0">
                <a:solidFill>
                  <a:srgbClr val="5F5E5F"/>
                </a:solidFill>
                <a:latin typeface="Calibri"/>
                <a:cs typeface="Calibri"/>
              </a:rPr>
              <a:t>(El</a:t>
            </a:r>
            <a:r>
              <a:rPr b="1" u="sng" spc="-15" dirty="0">
                <a:solidFill>
                  <a:srgbClr val="5F5E5F"/>
                </a:solidFill>
                <a:latin typeface="Calibri"/>
                <a:cs typeface="Calibri"/>
              </a:rPr>
              <a:t>eme</a:t>
            </a:r>
            <a:r>
              <a:rPr b="1" u="sng" spc="-25" dirty="0">
                <a:solidFill>
                  <a:srgbClr val="5F5E5F"/>
                </a:solidFill>
                <a:latin typeface="Calibri"/>
                <a:cs typeface="Calibri"/>
              </a:rPr>
              <a:t>nt</a:t>
            </a:r>
            <a:r>
              <a:rPr b="1" u="sng" spc="-15" dirty="0">
                <a:solidFill>
                  <a:srgbClr val="5F5E5F"/>
                </a:solidFill>
                <a:latin typeface="Calibri"/>
                <a:cs typeface="Calibri"/>
              </a:rPr>
              <a:t>ar</a:t>
            </a:r>
            <a:r>
              <a:rPr b="1" u="sng" spc="-10" dirty="0">
                <a:solidFill>
                  <a:srgbClr val="5F5E5F"/>
                </a:solidFill>
                <a:latin typeface="Calibri"/>
                <a:cs typeface="Calibri"/>
              </a:rPr>
              <a:t>y</a:t>
            </a:r>
            <a:r>
              <a:rPr b="1" u="sng" spc="25" dirty="0">
                <a:solidFill>
                  <a:srgbClr val="5F5E5F"/>
                </a:solidFill>
                <a:latin typeface="Calibri"/>
                <a:cs typeface="Calibri"/>
              </a:rPr>
              <a:t> </a:t>
            </a:r>
            <a:r>
              <a:rPr b="1" u="sng" spc="-45" dirty="0">
                <a:solidFill>
                  <a:srgbClr val="5F5E5F"/>
                </a:solidFill>
                <a:latin typeface="Calibri"/>
                <a:cs typeface="Calibri"/>
              </a:rPr>
              <a:t>P</a:t>
            </a:r>
            <a:r>
              <a:rPr b="1" u="sng" spc="-15" dirty="0">
                <a:solidFill>
                  <a:srgbClr val="5F5E5F"/>
                </a:solidFill>
                <a:latin typeface="Calibri"/>
                <a:cs typeface="Calibri"/>
              </a:rPr>
              <a:t>ee</a:t>
            </a:r>
            <a:r>
              <a:rPr b="1" u="sng" spc="-25" dirty="0">
                <a:solidFill>
                  <a:srgbClr val="5F5E5F"/>
                </a:solidFill>
                <a:latin typeface="Calibri"/>
                <a:cs typeface="Calibri"/>
              </a:rPr>
              <a:t>r</a:t>
            </a:r>
            <a:r>
              <a:rPr b="1" u="sng" spc="-5" dirty="0">
                <a:solidFill>
                  <a:srgbClr val="5F5E5F"/>
                </a:solidFill>
                <a:latin typeface="Calibri"/>
                <a:cs typeface="Calibri"/>
              </a:rPr>
              <a:t>s)</a:t>
            </a:r>
            <a:endParaRPr lang="en-US" b="1" u="sng" spc="-5" dirty="0">
              <a:solidFill>
                <a:srgbClr val="5F5E5F"/>
              </a:solidFill>
              <a:latin typeface="Calibri"/>
              <a:cs typeface="Calibri"/>
            </a:endParaRPr>
          </a:p>
          <a:p>
            <a:pPr marL="298450" indent="-285750">
              <a:lnSpc>
                <a:spcPct val="100000"/>
              </a:lnSpc>
              <a:buFont typeface="Arial" panose="020B0604020202020204" pitchFamily="34" charset="0"/>
              <a:buChar char="•"/>
            </a:pPr>
            <a:r>
              <a:rPr lang="en-US" sz="1600" spc="-5" dirty="0">
                <a:solidFill>
                  <a:srgbClr val="5F5E5F"/>
                </a:solidFill>
                <a:latin typeface="Calibri"/>
                <a:cs typeface="Calibri"/>
              </a:rPr>
              <a:t>For ages 6 to 12</a:t>
            </a:r>
          </a:p>
          <a:p>
            <a:pPr marL="298450" indent="-285750">
              <a:lnSpc>
                <a:spcPct val="100000"/>
              </a:lnSpc>
              <a:buFont typeface="Arial" panose="020B0604020202020204" pitchFamily="34" charset="0"/>
              <a:buChar char="•"/>
            </a:pPr>
            <a:r>
              <a:rPr lang="en-US" sz="1600" spc="-5" dirty="0">
                <a:solidFill>
                  <a:srgbClr val="5F5E5F"/>
                </a:solidFill>
                <a:latin typeface="Calibri"/>
                <a:cs typeface="Calibri"/>
              </a:rPr>
              <a:t>Reverse-inclusion opportunity</a:t>
            </a:r>
          </a:p>
          <a:p>
            <a:pPr marL="298450" indent="-285750">
              <a:lnSpc>
                <a:spcPct val="100000"/>
              </a:lnSpc>
              <a:buFont typeface="Arial" panose="020B0604020202020204" pitchFamily="34" charset="0"/>
              <a:buChar char="•"/>
            </a:pPr>
            <a:r>
              <a:rPr lang="en-US" sz="1600" spc="-5" dirty="0">
                <a:solidFill>
                  <a:srgbClr val="5F5E5F"/>
                </a:solidFill>
                <a:latin typeface="Calibri"/>
                <a:cs typeface="Calibri"/>
              </a:rPr>
              <a:t>One-week commitment</a:t>
            </a:r>
          </a:p>
          <a:p>
            <a:pPr marL="298450" indent="-285750">
              <a:lnSpc>
                <a:spcPct val="100000"/>
              </a:lnSpc>
              <a:buFont typeface="Arial" panose="020B0604020202020204" pitchFamily="34" charset="0"/>
              <a:buChar char="•"/>
            </a:pPr>
            <a:r>
              <a:rPr lang="en-US" sz="1600" spc="-5" dirty="0">
                <a:solidFill>
                  <a:srgbClr val="5F5E5F"/>
                </a:solidFill>
                <a:latin typeface="Calibri"/>
                <a:cs typeface="Calibri"/>
              </a:rPr>
              <a:t>Fee for program</a:t>
            </a:r>
          </a:p>
          <a:p>
            <a:pPr marL="298450" indent="-285750">
              <a:lnSpc>
                <a:spcPct val="100000"/>
              </a:lnSpc>
              <a:buFont typeface="Arial" panose="020B0604020202020204" pitchFamily="34" charset="0"/>
              <a:buChar char="•"/>
            </a:pPr>
            <a:endParaRPr lang="en-US" sz="1300" spc="-5" dirty="0">
              <a:solidFill>
                <a:srgbClr val="5F5E5F"/>
              </a:solidFill>
              <a:latin typeface="Calibri"/>
              <a:cs typeface="Calibri"/>
            </a:endParaRPr>
          </a:p>
          <a:p>
            <a:pPr marL="12700">
              <a:lnSpc>
                <a:spcPct val="100000"/>
              </a:lnSpc>
            </a:pPr>
            <a:r>
              <a:rPr lang="en-US" b="1" u="sng" spc="-5" dirty="0">
                <a:solidFill>
                  <a:srgbClr val="5F5E5F"/>
                </a:solidFill>
                <a:latin typeface="Calibri"/>
                <a:cs typeface="Calibri"/>
              </a:rPr>
              <a:t>Extended Care</a:t>
            </a:r>
          </a:p>
          <a:p>
            <a:pPr marL="298450" indent="-285750">
              <a:lnSpc>
                <a:spcPct val="100000"/>
              </a:lnSpc>
              <a:buFont typeface="Arial" panose="020B0604020202020204" pitchFamily="34" charset="0"/>
              <a:buChar char="•"/>
            </a:pPr>
            <a:r>
              <a:rPr lang="en-US" sz="1600" spc="-5" dirty="0">
                <a:solidFill>
                  <a:srgbClr val="5F5E5F"/>
                </a:solidFill>
                <a:latin typeface="Calibri"/>
                <a:cs typeface="Calibri"/>
              </a:rPr>
              <a:t>Before and after care for campers and elementary peers</a:t>
            </a:r>
          </a:p>
          <a:p>
            <a:pPr marL="298450" indent="-285750">
              <a:lnSpc>
                <a:spcPct val="100000"/>
              </a:lnSpc>
              <a:buFont typeface="Arial" panose="020B0604020202020204" pitchFamily="34" charset="0"/>
              <a:buChar char="•"/>
            </a:pPr>
            <a:r>
              <a:rPr lang="en-US" sz="1600" spc="-5" dirty="0">
                <a:solidFill>
                  <a:srgbClr val="5F5E5F"/>
                </a:solidFill>
                <a:latin typeface="Calibri"/>
                <a:cs typeface="Calibri"/>
              </a:rPr>
              <a:t>Only available at Holm campus and Washington campus</a:t>
            </a:r>
          </a:p>
          <a:p>
            <a:pPr marL="298450" indent="-285750">
              <a:lnSpc>
                <a:spcPct val="100000"/>
              </a:lnSpc>
              <a:buFont typeface="Arial" panose="020B0604020202020204" pitchFamily="34" charset="0"/>
              <a:buChar char="•"/>
            </a:pPr>
            <a:r>
              <a:rPr lang="en-US" sz="1600" spc="-5" dirty="0">
                <a:solidFill>
                  <a:srgbClr val="5F5E5F"/>
                </a:solidFill>
                <a:latin typeface="Calibri"/>
                <a:cs typeface="Calibri"/>
              </a:rPr>
              <a:t>Fee to participate</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9192" y="482198"/>
            <a:ext cx="3657598" cy="2438636"/>
          </a:xfrm>
          <a:prstGeom prst="rect">
            <a:avLst/>
          </a:prstGeom>
        </p:spPr>
      </p:pic>
      <p:pic>
        <p:nvPicPr>
          <p:cNvPr id="22" name="Picture 21"/>
          <p:cNvPicPr>
            <a:picLocks noChangeAspect="1"/>
          </p:cNvPicPr>
          <p:nvPr/>
        </p:nvPicPr>
        <p:blipFill rotWithShape="1">
          <a:blip r:embed="rId4" cstate="print">
            <a:extLst>
              <a:ext uri="{28A0092B-C50C-407E-A947-70E740481C1C}">
                <a14:useLocalDpi xmlns:a14="http://schemas.microsoft.com/office/drawing/2010/main" val="0"/>
              </a:ext>
            </a:extLst>
          </a:blip>
          <a:srcRect l="14753" t="24791" r="14739" b="1"/>
          <a:stretch/>
        </p:blipFill>
        <p:spPr>
          <a:xfrm>
            <a:off x="4219179" y="2740101"/>
            <a:ext cx="2689490" cy="2151592"/>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639618" y="2643889"/>
            <a:ext cx="2405908" cy="180443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sz="half" idx="2"/>
          </p:nvPr>
        </p:nvSpPr>
        <p:spPr>
          <a:xfrm>
            <a:off x="6707085" y="1303693"/>
            <a:ext cx="2224661" cy="2431435"/>
          </a:xfrm>
          <a:prstGeom prst="rect">
            <a:avLst/>
          </a:prstGeom>
          <a:noFill/>
          <a:ln>
            <a:noFill/>
            <a:prstDash val="sysDot"/>
          </a:ln>
        </p:spPr>
        <p:txBody>
          <a:bodyPr wrap="square" rtlCol="0">
            <a:spAutoFit/>
          </a:bodyPr>
          <a:lstStyle/>
          <a:p>
            <a:pPr marL="12700">
              <a:lnSpc>
                <a:spcPct val="100000"/>
              </a:lnSpc>
            </a:pPr>
            <a:r>
              <a:rPr lang="en-US" b="1" u="sng" spc="-5" dirty="0">
                <a:solidFill>
                  <a:srgbClr val="5F5E5F"/>
                </a:solidFill>
              </a:rPr>
              <a:t>Teen Peer Details</a:t>
            </a:r>
            <a:endParaRPr lang="en-US" b="1" u="sng" spc="-5" dirty="0">
              <a:solidFill>
                <a:srgbClr val="5F5E5F"/>
              </a:solidFill>
              <a:cs typeface="Calibri"/>
            </a:endParaRPr>
          </a:p>
          <a:p>
            <a:pPr marL="298450" indent="-285750">
              <a:lnSpc>
                <a:spcPct val="100000"/>
              </a:lnSpc>
              <a:buFont typeface="Arial" panose="020B0604020202020204" pitchFamily="34" charset="0"/>
              <a:buChar char="•"/>
            </a:pPr>
            <a:r>
              <a:rPr lang="en-US" sz="1600" spc="-5" dirty="0">
                <a:solidFill>
                  <a:srgbClr val="5F5E5F"/>
                </a:solidFill>
              </a:rPr>
              <a:t>Must be between the ages of </a:t>
            </a:r>
            <a:r>
              <a:rPr lang="en-US" sz="1600" spc="-5" dirty="0">
                <a:solidFill>
                  <a:srgbClr val="5F5E5F"/>
                </a:solidFill>
                <a:cs typeface="Calibri"/>
              </a:rPr>
              <a:t>12 to 18 (or completion of high school)</a:t>
            </a:r>
          </a:p>
          <a:p>
            <a:pPr marL="298450" indent="-285750">
              <a:lnSpc>
                <a:spcPct val="100000"/>
              </a:lnSpc>
              <a:buFont typeface="Arial" panose="020B0604020202020204" pitchFamily="34" charset="0"/>
              <a:buChar char="•"/>
            </a:pPr>
            <a:r>
              <a:rPr lang="en-US" sz="1600" spc="-5" dirty="0">
                <a:solidFill>
                  <a:srgbClr val="5F5E5F"/>
                </a:solidFill>
                <a:cs typeface="Calibri"/>
              </a:rPr>
              <a:t>Commit to atten</a:t>
            </a:r>
            <a:r>
              <a:rPr lang="en-US" sz="1600" spc="-5" dirty="0">
                <a:solidFill>
                  <a:srgbClr val="5F5E5F"/>
                </a:solidFill>
              </a:rPr>
              <a:t>d one week of camp</a:t>
            </a:r>
            <a:endParaRPr lang="en-US" sz="1600" spc="-5" dirty="0">
              <a:solidFill>
                <a:srgbClr val="5F5E5F"/>
              </a:solidFill>
              <a:cs typeface="Calibri"/>
            </a:endParaRPr>
          </a:p>
          <a:p>
            <a:pPr marL="298450" indent="-285750">
              <a:lnSpc>
                <a:spcPct val="100000"/>
              </a:lnSpc>
              <a:buFont typeface="Arial" panose="020B0604020202020204" pitchFamily="34" charset="0"/>
              <a:buChar char="•"/>
            </a:pPr>
            <a:r>
              <a:rPr lang="en-US" sz="1600" spc="-5" dirty="0">
                <a:solidFill>
                  <a:srgbClr val="5F5E5F"/>
                </a:solidFill>
                <a:cs typeface="Calibri"/>
              </a:rPr>
              <a:t>Free to participate</a:t>
            </a:r>
          </a:p>
          <a:p>
            <a:pPr marL="298450" indent="-285750">
              <a:lnSpc>
                <a:spcPct val="100000"/>
              </a:lnSpc>
              <a:buFont typeface="Arial" panose="020B0604020202020204" pitchFamily="34" charset="0"/>
              <a:buChar char="•"/>
            </a:pPr>
            <a:r>
              <a:rPr lang="en-US" sz="1600" spc="-5" dirty="0">
                <a:solidFill>
                  <a:srgbClr val="5F5E5F"/>
                </a:solidFill>
              </a:rPr>
              <a:t>Earn volunteer hours</a:t>
            </a:r>
            <a:endParaRPr lang="en-US" sz="1600" spc="-5" dirty="0">
              <a:solidFill>
                <a:srgbClr val="5F5E5F"/>
              </a:solidFill>
              <a:cs typeface="Calibri"/>
            </a:endParaRPr>
          </a:p>
          <a:p>
            <a:endParaRPr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7626" r="14166"/>
          <a:stretch/>
        </p:blipFill>
        <p:spPr>
          <a:xfrm>
            <a:off x="3985102" y="2674007"/>
            <a:ext cx="2124370" cy="2448934"/>
          </a:xfrm>
          <a:prstGeom prst="rect">
            <a:avLst/>
          </a:prstGeom>
        </p:spPr>
      </p:pic>
      <p:cxnSp>
        <p:nvCxnSpPr>
          <p:cNvPr id="14" name="Straight Arrow Connector 13"/>
          <p:cNvCxnSpPr/>
          <p:nvPr/>
        </p:nvCxnSpPr>
        <p:spPr>
          <a:xfrm flipV="1">
            <a:off x="6553200" y="181073"/>
            <a:ext cx="0" cy="467667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0954" y="152970"/>
            <a:ext cx="3691764" cy="2461176"/>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9506" t="5555"/>
          <a:stretch/>
        </p:blipFill>
        <p:spPr>
          <a:xfrm>
            <a:off x="457200" y="2762584"/>
            <a:ext cx="3324224" cy="2312898"/>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l="11852" t="5926" r="13086" b="14073"/>
          <a:stretch/>
        </p:blipFill>
        <p:spPr>
          <a:xfrm>
            <a:off x="319243" y="819150"/>
            <a:ext cx="2201229" cy="1564031"/>
          </a:xfrm>
          <a:prstGeom prst="rect">
            <a:avLst/>
          </a:prstGeom>
        </p:spPr>
      </p:pic>
    </p:spTree>
    <p:extLst>
      <p:ext uri="{BB962C8B-B14F-4D97-AF65-F5344CB8AC3E}">
        <p14:creationId xmlns:p14="http://schemas.microsoft.com/office/powerpoint/2010/main" val="2286137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AD9D6"/>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2200" y="1276350"/>
            <a:ext cx="2781300" cy="3743325"/>
          </a:xfrm>
          <a:prstGeom prst="rect">
            <a:avLst/>
          </a:prstGeom>
        </p:spPr>
      </p:pic>
      <p:sp>
        <p:nvSpPr>
          <p:cNvPr id="8" name="Rectangle 7"/>
          <p:cNvSpPr/>
          <p:nvPr/>
        </p:nvSpPr>
        <p:spPr>
          <a:xfrm>
            <a:off x="2743200" y="162520"/>
            <a:ext cx="6298776"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Reasons to Volunteer</a:t>
            </a:r>
          </a:p>
        </p:txBody>
      </p:sp>
      <p:sp>
        <p:nvSpPr>
          <p:cNvPr id="9" name="TextBox 8"/>
          <p:cNvSpPr txBox="1"/>
          <p:nvPr/>
        </p:nvSpPr>
        <p:spPr>
          <a:xfrm>
            <a:off x="228600" y="895350"/>
            <a:ext cx="6934200" cy="4154984"/>
          </a:xfrm>
          <a:prstGeom prst="rect">
            <a:avLst/>
          </a:prstGeom>
          <a:noFill/>
        </p:spPr>
        <p:txBody>
          <a:bodyPr wrap="square" rtlCol="0">
            <a:spAutoFit/>
          </a:bodyPr>
          <a:lstStyle/>
          <a:p>
            <a:pPr marL="457200" indent="-457200">
              <a:buFont typeface="+mj-lt"/>
              <a:buAutoNum type="arabicPeriod"/>
            </a:pPr>
            <a:r>
              <a:rPr lang="en-US" sz="2200" dirty="0"/>
              <a:t>We need your passion!</a:t>
            </a:r>
          </a:p>
          <a:p>
            <a:pPr marL="457200" indent="-457200">
              <a:buFont typeface="+mj-lt"/>
              <a:buAutoNum type="arabicPeriod"/>
            </a:pPr>
            <a:endParaRPr lang="en-US" sz="2200" dirty="0"/>
          </a:p>
          <a:p>
            <a:pPr marL="457200" indent="-457200">
              <a:buFont typeface="+mj-lt"/>
              <a:buAutoNum type="arabicPeriod"/>
            </a:pPr>
            <a:r>
              <a:rPr lang="en-US" sz="2200" dirty="0"/>
              <a:t>Meeting people and having fun are good reasons to volunteer.</a:t>
            </a:r>
          </a:p>
          <a:p>
            <a:pPr marL="457200" indent="-457200">
              <a:buFont typeface="+mj-lt"/>
              <a:buAutoNum type="arabicPeriod"/>
            </a:pPr>
            <a:endParaRPr lang="en-US" sz="2200" dirty="0"/>
          </a:p>
          <a:p>
            <a:pPr marL="457200" indent="-457200">
              <a:buFont typeface="+mj-lt"/>
              <a:buAutoNum type="arabicPeriod"/>
            </a:pPr>
            <a:r>
              <a:rPr lang="en-US" sz="2200" dirty="0"/>
              <a:t>You want to give back to an organization that has impacted your life.</a:t>
            </a:r>
          </a:p>
          <a:p>
            <a:pPr marL="457200" indent="-457200">
              <a:buFont typeface="+mj-lt"/>
              <a:buAutoNum type="arabicPeriod"/>
            </a:pPr>
            <a:endParaRPr lang="en-US" sz="2200" dirty="0"/>
          </a:p>
          <a:p>
            <a:pPr marL="457200" indent="-457200">
              <a:buFont typeface="+mj-lt"/>
              <a:buAutoNum type="arabicPeriod"/>
            </a:pPr>
            <a:r>
              <a:rPr lang="en-US" sz="2200" dirty="0"/>
              <a:t>You want to make a difference in the autism community</a:t>
            </a:r>
          </a:p>
          <a:p>
            <a:pPr marL="457200" indent="-457200">
              <a:buFont typeface="+mj-lt"/>
              <a:buAutoNum type="arabicPeriod"/>
            </a:pPr>
            <a:endParaRPr lang="en-US" sz="2200" dirty="0"/>
          </a:p>
          <a:p>
            <a:pPr marL="457200" indent="-457200">
              <a:buFont typeface="+mj-lt"/>
              <a:buAutoNum type="arabicPeriod"/>
            </a:pPr>
            <a:r>
              <a:rPr lang="en-US" sz="2200" dirty="0"/>
              <a:t>It’s a great excuse to socialize</a:t>
            </a:r>
          </a:p>
        </p:txBody>
      </p:sp>
    </p:spTree>
    <p:extLst>
      <p:ext uri="{BB962C8B-B14F-4D97-AF65-F5344CB8AC3E}">
        <p14:creationId xmlns:p14="http://schemas.microsoft.com/office/powerpoint/2010/main" val="3743724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999605" y="2924670"/>
            <a:ext cx="2144395" cy="221882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0"/>
            <a:ext cx="9144000" cy="170815"/>
          </a:xfrm>
          <a:custGeom>
            <a:avLst/>
            <a:gdLst/>
            <a:ahLst/>
            <a:cxnLst/>
            <a:rect l="l" t="t" r="r" b="b"/>
            <a:pathLst>
              <a:path w="9144000" h="170815">
                <a:moveTo>
                  <a:pt x="0" y="170687"/>
                </a:moveTo>
                <a:lnTo>
                  <a:pt x="9144000" y="170687"/>
                </a:lnTo>
                <a:lnTo>
                  <a:pt x="9144000" y="0"/>
                </a:lnTo>
                <a:lnTo>
                  <a:pt x="0" y="0"/>
                </a:lnTo>
                <a:lnTo>
                  <a:pt x="0" y="170687"/>
                </a:lnTo>
                <a:close/>
              </a:path>
            </a:pathLst>
          </a:custGeom>
          <a:solidFill>
            <a:srgbClr val="BEBDC0"/>
          </a:solidFill>
        </p:spPr>
        <p:txBody>
          <a:bodyPr wrap="square" lIns="0" tIns="0" rIns="0" bIns="0" rtlCol="0"/>
          <a:lstStyle/>
          <a:p>
            <a:endParaRPr/>
          </a:p>
        </p:txBody>
      </p:sp>
      <p:sp>
        <p:nvSpPr>
          <p:cNvPr id="6" name="object 6"/>
          <p:cNvSpPr txBox="1">
            <a:spLocks noGrp="1"/>
          </p:cNvSpPr>
          <p:nvPr>
            <p:ph sz="half" idx="2"/>
          </p:nvPr>
        </p:nvSpPr>
        <p:spPr>
          <a:xfrm>
            <a:off x="4114800" y="419760"/>
            <a:ext cx="4795519" cy="3439403"/>
          </a:xfrm>
          <a:prstGeom prst="rect">
            <a:avLst/>
          </a:prstGeom>
        </p:spPr>
        <p:txBody>
          <a:bodyPr vert="horz" wrap="square" lIns="0" tIns="0" rIns="0" bIns="0" rtlCol="0" anchor="t">
            <a:spAutoFit/>
          </a:bodyPr>
          <a:lstStyle/>
          <a:p>
            <a:pPr marL="12700" marR="109220" algn="ctr">
              <a:lnSpc>
                <a:spcPct val="150000"/>
              </a:lnSpc>
              <a:tabLst>
                <a:tab pos="398780" algn="l"/>
              </a:tabLst>
            </a:pPr>
            <a:r>
              <a:rPr lang="en-US" sz="2500" spc="-45" dirty="0">
                <a:latin typeface="+mn-lt"/>
              </a:rPr>
              <a:t>Families will be notified by mid-April of camp acceptance</a:t>
            </a:r>
          </a:p>
          <a:p>
            <a:pPr marL="812800" marR="109220" lvl="1" indent="-342900">
              <a:lnSpc>
                <a:spcPct val="150000"/>
              </a:lnSpc>
              <a:buFont typeface="Wingdings"/>
              <a:buChar char=""/>
              <a:tabLst>
                <a:tab pos="398780" algn="l"/>
              </a:tabLst>
            </a:pPr>
            <a:r>
              <a:rPr lang="en-US" sz="2100" spc="-45" dirty="0"/>
              <a:t>Enrollment form</a:t>
            </a:r>
          </a:p>
          <a:p>
            <a:pPr marL="812800" marR="109220" lvl="1" indent="-342900">
              <a:lnSpc>
                <a:spcPct val="150000"/>
              </a:lnSpc>
              <a:buFont typeface="Wingdings"/>
              <a:buChar char=""/>
              <a:tabLst>
                <a:tab pos="398780" algn="l"/>
              </a:tabLst>
            </a:pPr>
            <a:r>
              <a:rPr lang="en-US" sz="2100" spc="-10" dirty="0"/>
              <a:t>Tuition statement</a:t>
            </a:r>
          </a:p>
          <a:p>
            <a:pPr marL="812800" marR="109220" lvl="1" indent="-342900">
              <a:lnSpc>
                <a:spcPct val="150000"/>
              </a:lnSpc>
              <a:buFont typeface="Wingdings"/>
              <a:buChar char=""/>
              <a:tabLst>
                <a:tab pos="398780" algn="l"/>
              </a:tabLst>
            </a:pPr>
            <a:r>
              <a:rPr lang="en-US" sz="2100" spc="-10" dirty="0"/>
              <a:t>Optional programs forms</a:t>
            </a:r>
            <a:endParaRPr sz="2100" spc="-10" dirty="0"/>
          </a:p>
          <a:p>
            <a:pPr marL="355600" marR="5080" indent="-342900">
              <a:lnSpc>
                <a:spcPct val="150000"/>
              </a:lnSpc>
              <a:buFont typeface="Wingdings"/>
              <a:buChar char=""/>
              <a:tabLst>
                <a:tab pos="398780" algn="l"/>
              </a:tabLst>
            </a:pPr>
            <a:r>
              <a:rPr lang="en-US" sz="1800" b="1" spc="-5" dirty="0">
                <a:latin typeface="+mn-lt"/>
              </a:rPr>
              <a:t>All</a:t>
            </a:r>
            <a:r>
              <a:rPr lang="en-US" sz="1800" spc="-5" dirty="0">
                <a:latin typeface="+mn-lt"/>
              </a:rPr>
              <a:t> e</a:t>
            </a:r>
            <a:r>
              <a:rPr sz="1800" dirty="0">
                <a:latin typeface="+mn-lt"/>
              </a:rPr>
              <a:t>n</a:t>
            </a:r>
            <a:r>
              <a:rPr sz="1800" spc="-30" dirty="0">
                <a:latin typeface="+mn-lt"/>
              </a:rPr>
              <a:t>r</a:t>
            </a:r>
            <a:r>
              <a:rPr sz="1800" spc="-5" dirty="0">
                <a:latin typeface="+mn-lt"/>
              </a:rPr>
              <a:t>ol</a:t>
            </a:r>
            <a:r>
              <a:rPr sz="1800" spc="5" dirty="0">
                <a:latin typeface="+mn-lt"/>
              </a:rPr>
              <a:t>l</a:t>
            </a:r>
            <a:r>
              <a:rPr sz="1800" spc="-10" dirty="0">
                <a:latin typeface="+mn-lt"/>
              </a:rPr>
              <a:t>me</a:t>
            </a:r>
            <a:r>
              <a:rPr sz="1800" spc="-20" dirty="0">
                <a:latin typeface="+mn-lt"/>
              </a:rPr>
              <a:t>n</a:t>
            </a:r>
            <a:r>
              <a:rPr sz="1800" spc="-5" dirty="0">
                <a:latin typeface="+mn-lt"/>
              </a:rPr>
              <a:t>t</a:t>
            </a:r>
            <a:r>
              <a:rPr sz="1800" dirty="0">
                <a:latin typeface="+mn-lt"/>
              </a:rPr>
              <a:t> </a:t>
            </a:r>
            <a:r>
              <a:rPr sz="1800" spc="-5" dirty="0">
                <a:latin typeface="+mn-lt"/>
              </a:rPr>
              <a:t>p</a:t>
            </a:r>
            <a:r>
              <a:rPr sz="1800" dirty="0">
                <a:latin typeface="+mn-lt"/>
              </a:rPr>
              <a:t>ap</a:t>
            </a:r>
            <a:r>
              <a:rPr sz="1800" spc="-10" dirty="0">
                <a:latin typeface="+mn-lt"/>
              </a:rPr>
              <a:t>e</a:t>
            </a:r>
            <a:r>
              <a:rPr sz="1800" dirty="0">
                <a:latin typeface="+mn-lt"/>
              </a:rPr>
              <a:t>r</a:t>
            </a:r>
            <a:r>
              <a:rPr sz="1800" spc="-35" dirty="0">
                <a:latin typeface="+mn-lt"/>
              </a:rPr>
              <a:t>w</a:t>
            </a:r>
            <a:r>
              <a:rPr sz="1800" spc="-15" dirty="0">
                <a:latin typeface="+mn-lt"/>
              </a:rPr>
              <a:t>o</a:t>
            </a:r>
            <a:r>
              <a:rPr sz="1800" spc="-5" dirty="0">
                <a:latin typeface="+mn-lt"/>
              </a:rPr>
              <a:t>r</a:t>
            </a:r>
            <a:r>
              <a:rPr sz="1800" spc="-10" dirty="0">
                <a:latin typeface="+mn-lt"/>
              </a:rPr>
              <a:t>k</a:t>
            </a:r>
            <a:r>
              <a:rPr sz="1800" spc="-25" dirty="0">
                <a:latin typeface="+mn-lt"/>
              </a:rPr>
              <a:t> </a:t>
            </a:r>
            <a:r>
              <a:rPr sz="1800" dirty="0">
                <a:latin typeface="+mn-lt"/>
              </a:rPr>
              <a:t>mu</a:t>
            </a:r>
            <a:r>
              <a:rPr sz="1800" spc="-15" dirty="0">
                <a:latin typeface="+mn-lt"/>
              </a:rPr>
              <a:t>s</a:t>
            </a:r>
            <a:r>
              <a:rPr sz="1800" spc="-5" dirty="0">
                <a:latin typeface="+mn-lt"/>
              </a:rPr>
              <a:t>t</a:t>
            </a:r>
            <a:r>
              <a:rPr sz="1800" spc="-15" dirty="0">
                <a:latin typeface="+mn-lt"/>
              </a:rPr>
              <a:t> </a:t>
            </a:r>
            <a:r>
              <a:rPr sz="1800" dirty="0">
                <a:latin typeface="+mn-lt"/>
              </a:rPr>
              <a:t>b</a:t>
            </a:r>
            <a:r>
              <a:rPr sz="1800" spc="-10" dirty="0">
                <a:latin typeface="+mn-lt"/>
              </a:rPr>
              <a:t>e</a:t>
            </a:r>
            <a:r>
              <a:rPr sz="1800" spc="5" dirty="0">
                <a:latin typeface="+mn-lt"/>
              </a:rPr>
              <a:t> </a:t>
            </a:r>
            <a:r>
              <a:rPr sz="1800" spc="-5" dirty="0">
                <a:latin typeface="+mn-lt"/>
              </a:rPr>
              <a:t>s</a:t>
            </a:r>
            <a:r>
              <a:rPr sz="1800" dirty="0">
                <a:latin typeface="+mn-lt"/>
              </a:rPr>
              <a:t>ubmi</a:t>
            </a:r>
            <a:r>
              <a:rPr sz="1800" spc="-30" dirty="0">
                <a:latin typeface="+mn-lt"/>
              </a:rPr>
              <a:t>t</a:t>
            </a:r>
            <a:r>
              <a:rPr sz="1800" spc="-20" dirty="0">
                <a:latin typeface="+mn-lt"/>
              </a:rPr>
              <a:t>t</a:t>
            </a:r>
            <a:r>
              <a:rPr sz="1800" spc="-10" dirty="0">
                <a:latin typeface="+mn-lt"/>
              </a:rPr>
              <a:t>ed</a:t>
            </a:r>
            <a:r>
              <a:rPr sz="1800" spc="-15" dirty="0">
                <a:latin typeface="+mn-lt"/>
              </a:rPr>
              <a:t> </a:t>
            </a:r>
            <a:r>
              <a:rPr lang="en-US" sz="1800" dirty="0">
                <a:latin typeface="+mn-lt"/>
              </a:rPr>
              <a:t>by April 24</a:t>
            </a:r>
            <a:r>
              <a:rPr lang="en-US" sz="1800" baseline="30000" dirty="0">
                <a:latin typeface="+mn-lt"/>
              </a:rPr>
              <a:t>th</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01777">
            <a:off x="147942" y="2482068"/>
            <a:ext cx="4326189" cy="856945"/>
          </a:xfrm>
          <a:prstGeom prst="rect">
            <a:avLst/>
          </a:prstGeom>
        </p:spPr>
      </p:pic>
      <p:sp>
        <p:nvSpPr>
          <p:cNvPr id="8" name="Title 7"/>
          <p:cNvSpPr>
            <a:spLocks noGrp="1"/>
          </p:cNvSpPr>
          <p:nvPr>
            <p:ph type="title"/>
          </p:nvPr>
        </p:nvSpPr>
        <p:spPr/>
        <p:txBody>
          <a:bodyPr/>
          <a:lstStyle/>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6999605" y="2924670"/>
            <a:ext cx="2144395" cy="221882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0" y="0"/>
            <a:ext cx="9144000" cy="170815"/>
          </a:xfrm>
          <a:custGeom>
            <a:avLst/>
            <a:gdLst/>
            <a:ahLst/>
            <a:cxnLst/>
            <a:rect l="l" t="t" r="r" b="b"/>
            <a:pathLst>
              <a:path w="9144000" h="170815">
                <a:moveTo>
                  <a:pt x="0" y="170687"/>
                </a:moveTo>
                <a:lnTo>
                  <a:pt x="9144000" y="170687"/>
                </a:lnTo>
                <a:lnTo>
                  <a:pt x="9144000" y="0"/>
                </a:lnTo>
                <a:lnTo>
                  <a:pt x="0" y="0"/>
                </a:lnTo>
                <a:lnTo>
                  <a:pt x="0" y="170687"/>
                </a:lnTo>
                <a:close/>
              </a:path>
            </a:pathLst>
          </a:custGeom>
          <a:solidFill>
            <a:srgbClr val="BEBDC0"/>
          </a:solidFill>
        </p:spPr>
        <p:txBody>
          <a:bodyPr wrap="square" lIns="0" tIns="0" rIns="0" bIns="0" rtlCol="0"/>
          <a:lstStyle/>
          <a:p>
            <a:endParaRPr/>
          </a:p>
        </p:txBody>
      </p:sp>
      <p:sp>
        <p:nvSpPr>
          <p:cNvPr id="6" name="object 6"/>
          <p:cNvSpPr txBox="1"/>
          <p:nvPr/>
        </p:nvSpPr>
        <p:spPr>
          <a:xfrm>
            <a:off x="535940" y="614680"/>
            <a:ext cx="2953385" cy="381000"/>
          </a:xfrm>
          <a:prstGeom prst="rect">
            <a:avLst/>
          </a:prstGeom>
        </p:spPr>
        <p:txBody>
          <a:bodyPr vert="horz" wrap="square" lIns="0" tIns="0" rIns="0" bIns="0" rtlCol="0">
            <a:spAutoFit/>
          </a:bodyPr>
          <a:lstStyle/>
          <a:p>
            <a:pPr marL="12700">
              <a:lnSpc>
                <a:spcPct val="100000"/>
              </a:lnSpc>
            </a:pPr>
            <a:r>
              <a:rPr sz="2800" spc="135" dirty="0">
                <a:solidFill>
                  <a:srgbClr val="5F5E5F"/>
                </a:solidFill>
                <a:latin typeface="Calibri"/>
                <a:cs typeface="Calibri"/>
              </a:rPr>
              <a:t>F</a:t>
            </a:r>
            <a:r>
              <a:rPr sz="2800" spc="145" dirty="0">
                <a:solidFill>
                  <a:srgbClr val="5F5E5F"/>
                </a:solidFill>
                <a:latin typeface="Calibri"/>
                <a:cs typeface="Calibri"/>
              </a:rPr>
              <a:t>I</a:t>
            </a:r>
            <a:r>
              <a:rPr sz="2800" spc="125" dirty="0">
                <a:solidFill>
                  <a:srgbClr val="5F5E5F"/>
                </a:solidFill>
                <a:latin typeface="Calibri"/>
                <a:cs typeface="Calibri"/>
              </a:rPr>
              <a:t>N</a:t>
            </a:r>
            <a:r>
              <a:rPr sz="2800" spc="130" dirty="0">
                <a:solidFill>
                  <a:srgbClr val="5F5E5F"/>
                </a:solidFill>
                <a:latin typeface="Calibri"/>
                <a:cs typeface="Calibri"/>
              </a:rPr>
              <a:t>A</a:t>
            </a:r>
            <a:r>
              <a:rPr sz="2800" spc="-15" dirty="0">
                <a:solidFill>
                  <a:srgbClr val="5F5E5F"/>
                </a:solidFill>
                <a:latin typeface="Calibri"/>
                <a:cs typeface="Calibri"/>
              </a:rPr>
              <a:t>L</a:t>
            </a:r>
            <a:r>
              <a:rPr sz="2800" dirty="0">
                <a:solidFill>
                  <a:srgbClr val="5F5E5F"/>
                </a:solidFill>
                <a:latin typeface="Calibri"/>
                <a:cs typeface="Calibri"/>
              </a:rPr>
              <a:t> </a:t>
            </a:r>
            <a:r>
              <a:rPr sz="2800" spc="-290" dirty="0">
                <a:solidFill>
                  <a:srgbClr val="5F5E5F"/>
                </a:solidFill>
                <a:latin typeface="Calibri"/>
                <a:cs typeface="Calibri"/>
              </a:rPr>
              <a:t> </a:t>
            </a:r>
            <a:r>
              <a:rPr sz="2800" spc="140" dirty="0">
                <a:solidFill>
                  <a:srgbClr val="5F5E5F"/>
                </a:solidFill>
                <a:latin typeface="Calibri"/>
                <a:cs typeface="Calibri"/>
              </a:rPr>
              <a:t>RE</a:t>
            </a:r>
            <a:r>
              <a:rPr sz="2800" spc="125" dirty="0">
                <a:solidFill>
                  <a:srgbClr val="5F5E5F"/>
                </a:solidFill>
                <a:latin typeface="Calibri"/>
                <a:cs typeface="Calibri"/>
              </a:rPr>
              <a:t>M</a:t>
            </a:r>
            <a:r>
              <a:rPr sz="2800" spc="145" dirty="0">
                <a:solidFill>
                  <a:srgbClr val="5F5E5F"/>
                </a:solidFill>
                <a:latin typeface="Calibri"/>
                <a:cs typeface="Calibri"/>
              </a:rPr>
              <a:t>I</a:t>
            </a:r>
            <a:r>
              <a:rPr sz="2800" spc="125" dirty="0">
                <a:solidFill>
                  <a:srgbClr val="5F5E5F"/>
                </a:solidFill>
                <a:latin typeface="Calibri"/>
                <a:cs typeface="Calibri"/>
              </a:rPr>
              <a:t>N</a:t>
            </a:r>
            <a:r>
              <a:rPr sz="2800" spc="130" dirty="0">
                <a:solidFill>
                  <a:srgbClr val="5F5E5F"/>
                </a:solidFill>
                <a:latin typeface="Calibri"/>
                <a:cs typeface="Calibri"/>
              </a:rPr>
              <a:t>D</a:t>
            </a:r>
            <a:r>
              <a:rPr sz="2800" spc="140" dirty="0">
                <a:solidFill>
                  <a:srgbClr val="5F5E5F"/>
                </a:solidFill>
                <a:latin typeface="Calibri"/>
                <a:cs typeface="Calibri"/>
              </a:rPr>
              <a:t>E</a:t>
            </a:r>
            <a:r>
              <a:rPr sz="2800" spc="100" dirty="0">
                <a:solidFill>
                  <a:srgbClr val="5F5E5F"/>
                </a:solidFill>
                <a:latin typeface="Calibri"/>
                <a:cs typeface="Calibri"/>
              </a:rPr>
              <a:t>R</a:t>
            </a:r>
            <a:r>
              <a:rPr sz="2800" spc="-15" dirty="0">
                <a:solidFill>
                  <a:srgbClr val="5F5E5F"/>
                </a:solidFill>
                <a:latin typeface="Calibri"/>
                <a:cs typeface="Calibri"/>
              </a:rPr>
              <a:t>S</a:t>
            </a:r>
            <a:endParaRPr sz="2800">
              <a:latin typeface="Calibri"/>
              <a:cs typeface="Calibri"/>
            </a:endParaRPr>
          </a:p>
        </p:txBody>
      </p:sp>
      <p:sp>
        <p:nvSpPr>
          <p:cNvPr id="7" name="object 7"/>
          <p:cNvSpPr txBox="1"/>
          <p:nvPr/>
        </p:nvSpPr>
        <p:spPr>
          <a:xfrm>
            <a:off x="535940" y="1311456"/>
            <a:ext cx="3064383" cy="2877711"/>
          </a:xfrm>
          <a:prstGeom prst="rect">
            <a:avLst/>
          </a:prstGeom>
        </p:spPr>
        <p:txBody>
          <a:bodyPr vert="horz" wrap="square" lIns="0" tIns="0" rIns="0" bIns="0" rtlCol="0" anchor="t">
            <a:spAutoFit/>
          </a:bodyPr>
          <a:lstStyle/>
          <a:p>
            <a:pPr marL="355600" indent="-342900">
              <a:buFont typeface="Wingdings"/>
              <a:buChar char=""/>
              <a:tabLst>
                <a:tab pos="356235" algn="l"/>
              </a:tabLst>
            </a:pPr>
            <a:r>
              <a:rPr sz="1600" spc="-10" dirty="0">
                <a:latin typeface="Calibri"/>
                <a:cs typeface="Calibri"/>
              </a:rPr>
              <a:t>Appl</a:t>
            </a:r>
            <a:r>
              <a:rPr sz="1600" dirty="0">
                <a:latin typeface="Calibri"/>
                <a:cs typeface="Calibri"/>
              </a:rPr>
              <a:t>i</a:t>
            </a:r>
            <a:r>
              <a:rPr sz="1600" spc="-30" dirty="0">
                <a:latin typeface="Calibri"/>
                <a:cs typeface="Calibri"/>
              </a:rPr>
              <a:t>c</a:t>
            </a:r>
            <a:r>
              <a:rPr sz="1600" spc="-20" dirty="0">
                <a:latin typeface="Calibri"/>
                <a:cs typeface="Calibri"/>
              </a:rPr>
              <a:t>a</a:t>
            </a:r>
            <a:r>
              <a:rPr sz="1600" spc="-5" dirty="0">
                <a:latin typeface="Calibri"/>
                <a:cs typeface="Calibri"/>
              </a:rPr>
              <a:t>ti</a:t>
            </a:r>
            <a:r>
              <a:rPr sz="1600" spc="-15" dirty="0">
                <a:latin typeface="Calibri"/>
                <a:cs typeface="Calibri"/>
              </a:rPr>
              <a:t>o</a:t>
            </a:r>
            <a:r>
              <a:rPr sz="1600" spc="-10" dirty="0">
                <a:latin typeface="Calibri"/>
                <a:cs typeface="Calibri"/>
              </a:rPr>
              <a:t>n</a:t>
            </a:r>
            <a:r>
              <a:rPr sz="1600" spc="-30" dirty="0">
                <a:latin typeface="Calibri"/>
                <a:cs typeface="Calibri"/>
              </a:rPr>
              <a:t> </a:t>
            </a:r>
            <a:r>
              <a:rPr sz="1600" spc="-15" dirty="0">
                <a:latin typeface="Calibri"/>
                <a:cs typeface="Calibri"/>
              </a:rPr>
              <a:t>deadl</a:t>
            </a:r>
            <a:r>
              <a:rPr sz="1600" spc="0" dirty="0">
                <a:latin typeface="Calibri"/>
                <a:cs typeface="Calibri"/>
              </a:rPr>
              <a:t>i</a:t>
            </a:r>
            <a:r>
              <a:rPr sz="1600" spc="-15" dirty="0">
                <a:latin typeface="Calibri"/>
                <a:cs typeface="Calibri"/>
              </a:rPr>
              <a:t>n</a:t>
            </a:r>
            <a:r>
              <a:rPr sz="1600" spc="-10" dirty="0">
                <a:latin typeface="Calibri"/>
                <a:cs typeface="Calibri"/>
              </a:rPr>
              <a:t>e</a:t>
            </a:r>
            <a:r>
              <a:rPr sz="1600" spc="-15" dirty="0">
                <a:latin typeface="Calibri"/>
                <a:cs typeface="Calibri"/>
              </a:rPr>
              <a:t> </a:t>
            </a:r>
            <a:r>
              <a:rPr sz="1600" spc="-5" dirty="0">
                <a:latin typeface="Calibri"/>
                <a:cs typeface="Calibri"/>
              </a:rPr>
              <a:t>is </a:t>
            </a:r>
            <a:r>
              <a:rPr lang="en-US" sz="1600" spc="-5" dirty="0">
                <a:latin typeface="Calibri"/>
                <a:cs typeface="Calibri"/>
              </a:rPr>
              <a:t>Feb. 28</a:t>
            </a:r>
            <a:endParaRPr lang="en-US" sz="1600" spc="-15" dirty="0">
              <a:latin typeface="Calibri"/>
              <a:cs typeface="Calibri"/>
            </a:endParaRPr>
          </a:p>
          <a:p>
            <a:pPr marL="355600" marR="5715" indent="-342900">
              <a:lnSpc>
                <a:spcPct val="150000"/>
              </a:lnSpc>
              <a:buFont typeface="Wingdings"/>
              <a:buChar char=""/>
              <a:tabLst>
                <a:tab pos="401955" algn="l"/>
              </a:tabLst>
            </a:pPr>
            <a:r>
              <a:rPr sz="1600" spc="-10" dirty="0">
                <a:latin typeface="Calibri"/>
                <a:cs typeface="Calibri"/>
              </a:rPr>
              <a:t>App</a:t>
            </a:r>
            <a:r>
              <a:rPr sz="1600" dirty="0">
                <a:latin typeface="Calibri"/>
                <a:cs typeface="Calibri"/>
              </a:rPr>
              <a:t>l</a:t>
            </a:r>
            <a:r>
              <a:rPr sz="1600" spc="-5" dirty="0">
                <a:latin typeface="Calibri"/>
                <a:cs typeface="Calibri"/>
              </a:rPr>
              <a:t>i</a:t>
            </a:r>
            <a:r>
              <a:rPr sz="1600" spc="-25" dirty="0">
                <a:latin typeface="Calibri"/>
                <a:cs typeface="Calibri"/>
              </a:rPr>
              <a:t>c</a:t>
            </a:r>
            <a:r>
              <a:rPr sz="1600" spc="-20" dirty="0">
                <a:latin typeface="Calibri"/>
                <a:cs typeface="Calibri"/>
              </a:rPr>
              <a:t>a</a:t>
            </a:r>
            <a:r>
              <a:rPr sz="1600" spc="-5" dirty="0">
                <a:latin typeface="Calibri"/>
                <a:cs typeface="Calibri"/>
              </a:rPr>
              <a:t>ti</a:t>
            </a:r>
            <a:r>
              <a:rPr sz="1600" spc="-15" dirty="0">
                <a:latin typeface="Calibri"/>
                <a:cs typeface="Calibri"/>
              </a:rPr>
              <a:t>on</a:t>
            </a:r>
            <a:r>
              <a:rPr sz="1600" spc="-10" dirty="0">
                <a:latin typeface="Calibri"/>
                <a:cs typeface="Calibri"/>
              </a:rPr>
              <a:t>s</a:t>
            </a:r>
            <a:r>
              <a:rPr sz="1600" spc="-25" dirty="0">
                <a:latin typeface="Calibri"/>
                <a:cs typeface="Calibri"/>
              </a:rPr>
              <a:t> </a:t>
            </a:r>
            <a:r>
              <a:rPr sz="1600" spc="-35" dirty="0">
                <a:latin typeface="Calibri"/>
                <a:cs typeface="Calibri"/>
              </a:rPr>
              <a:t>av</a:t>
            </a:r>
            <a:r>
              <a:rPr sz="1600" spc="-10" dirty="0">
                <a:latin typeface="Calibri"/>
                <a:cs typeface="Calibri"/>
              </a:rPr>
              <a:t>a</a:t>
            </a:r>
            <a:r>
              <a:rPr sz="1600" dirty="0">
                <a:latin typeface="Calibri"/>
                <a:cs typeface="Calibri"/>
              </a:rPr>
              <a:t>i</a:t>
            </a:r>
            <a:r>
              <a:rPr sz="1600" spc="-10" dirty="0">
                <a:latin typeface="Calibri"/>
                <a:cs typeface="Calibri"/>
              </a:rPr>
              <a:t>lab</a:t>
            </a:r>
            <a:r>
              <a:rPr sz="1600" spc="-15" dirty="0">
                <a:latin typeface="Calibri"/>
                <a:cs typeface="Calibri"/>
              </a:rPr>
              <a:t>l</a:t>
            </a:r>
            <a:r>
              <a:rPr sz="1600" spc="-10" dirty="0">
                <a:latin typeface="Calibri"/>
                <a:cs typeface="Calibri"/>
              </a:rPr>
              <a:t>e</a:t>
            </a:r>
            <a:r>
              <a:rPr sz="1600" spc="-30" dirty="0">
                <a:latin typeface="Calibri"/>
                <a:cs typeface="Calibri"/>
              </a:rPr>
              <a:t> </a:t>
            </a:r>
            <a:r>
              <a:rPr sz="1600" spc="-15" dirty="0">
                <a:latin typeface="Calibri"/>
                <a:cs typeface="Calibri"/>
              </a:rPr>
              <a:t>on</a:t>
            </a:r>
            <a:r>
              <a:rPr sz="1600" dirty="0">
                <a:latin typeface="Calibri"/>
                <a:cs typeface="Calibri"/>
              </a:rPr>
              <a:t>l</a:t>
            </a:r>
            <a:r>
              <a:rPr sz="1600" spc="-5" dirty="0">
                <a:latin typeface="Calibri"/>
                <a:cs typeface="Calibri"/>
              </a:rPr>
              <a:t>i</a:t>
            </a:r>
            <a:r>
              <a:rPr sz="1600" spc="-15" dirty="0">
                <a:latin typeface="Calibri"/>
                <a:cs typeface="Calibri"/>
              </a:rPr>
              <a:t>n</a:t>
            </a:r>
            <a:r>
              <a:rPr sz="1600" spc="-10" dirty="0">
                <a:latin typeface="Calibri"/>
                <a:cs typeface="Calibri"/>
              </a:rPr>
              <a:t>e</a:t>
            </a:r>
            <a:r>
              <a:rPr sz="1600" dirty="0">
                <a:latin typeface="Calibri"/>
                <a:cs typeface="Calibri"/>
              </a:rPr>
              <a:t> </a:t>
            </a:r>
            <a:r>
              <a:rPr sz="1600" spc="-10" dirty="0">
                <a:latin typeface="Calibri"/>
                <a:cs typeface="Calibri"/>
              </a:rPr>
              <a:t>and</a:t>
            </a:r>
            <a:r>
              <a:rPr sz="1600" spc="-15" dirty="0">
                <a:latin typeface="Calibri"/>
                <a:cs typeface="Calibri"/>
              </a:rPr>
              <a:t> </a:t>
            </a:r>
            <a:r>
              <a:rPr sz="1600" spc="-10" dirty="0">
                <a:latin typeface="Calibri"/>
                <a:cs typeface="Calibri"/>
              </a:rPr>
              <a:t>in</a:t>
            </a:r>
            <a:r>
              <a:rPr sz="1600" spc="-15" dirty="0">
                <a:latin typeface="Calibri"/>
                <a:cs typeface="Calibri"/>
              </a:rPr>
              <a:t> </a:t>
            </a:r>
            <a:r>
              <a:rPr sz="1600" spc="-10" dirty="0">
                <a:latin typeface="Calibri"/>
                <a:cs typeface="Calibri"/>
              </a:rPr>
              <a:t>t</a:t>
            </a:r>
            <a:r>
              <a:rPr sz="1600" spc="-15" dirty="0">
                <a:latin typeface="Calibri"/>
                <a:cs typeface="Calibri"/>
              </a:rPr>
              <a:t>he of</a:t>
            </a:r>
            <a:r>
              <a:rPr sz="1600" spc="-10" dirty="0">
                <a:latin typeface="Calibri"/>
                <a:cs typeface="Calibri"/>
              </a:rPr>
              <a:t>fice</a:t>
            </a:r>
            <a:endParaRPr sz="1600" dirty="0">
              <a:latin typeface="Calibri"/>
              <a:cs typeface="Calibri"/>
            </a:endParaRPr>
          </a:p>
          <a:p>
            <a:pPr marL="355600" marR="5080" indent="-342900">
              <a:lnSpc>
                <a:spcPct val="150000"/>
              </a:lnSpc>
              <a:buFont typeface="Wingdings"/>
              <a:buChar char=""/>
              <a:tabLst>
                <a:tab pos="401955" algn="l"/>
              </a:tabLst>
            </a:pPr>
            <a:r>
              <a:rPr sz="1600" spc="-15" dirty="0">
                <a:latin typeface="Calibri"/>
                <a:cs typeface="Calibri"/>
              </a:rPr>
              <a:t>Subm</a:t>
            </a:r>
            <a:r>
              <a:rPr sz="1600" dirty="0">
                <a:latin typeface="Calibri"/>
                <a:cs typeface="Calibri"/>
              </a:rPr>
              <a:t>i</a:t>
            </a:r>
            <a:r>
              <a:rPr sz="1600" spc="-10" dirty="0">
                <a:latin typeface="Calibri"/>
                <a:cs typeface="Calibri"/>
              </a:rPr>
              <a:t>t</a:t>
            </a:r>
            <a:r>
              <a:rPr sz="1600" dirty="0">
                <a:latin typeface="Calibri"/>
                <a:cs typeface="Calibri"/>
              </a:rPr>
              <a:t> </a:t>
            </a:r>
            <a:r>
              <a:rPr sz="1600" spc="-10" dirty="0">
                <a:latin typeface="Calibri"/>
                <a:cs typeface="Calibri"/>
              </a:rPr>
              <a:t>a</a:t>
            </a:r>
            <a:r>
              <a:rPr sz="1600" dirty="0">
                <a:latin typeface="Calibri"/>
                <a:cs typeface="Calibri"/>
              </a:rPr>
              <a:t>l</a:t>
            </a:r>
            <a:r>
              <a:rPr sz="1600" spc="-5" dirty="0">
                <a:latin typeface="Calibri"/>
                <a:cs typeface="Calibri"/>
              </a:rPr>
              <a:t>l</a:t>
            </a:r>
            <a:r>
              <a:rPr sz="1600" spc="-25" dirty="0">
                <a:latin typeface="Calibri"/>
                <a:cs typeface="Calibri"/>
              </a:rPr>
              <a:t> </a:t>
            </a:r>
            <a:r>
              <a:rPr sz="1600" spc="-15" dirty="0">
                <a:latin typeface="Calibri"/>
                <a:cs typeface="Calibri"/>
              </a:rPr>
              <a:t>p</a:t>
            </a:r>
            <a:r>
              <a:rPr sz="1600" spc="-10" dirty="0">
                <a:latin typeface="Calibri"/>
                <a:cs typeface="Calibri"/>
              </a:rPr>
              <a:t>a</a:t>
            </a:r>
            <a:r>
              <a:rPr sz="1600" spc="-15" dirty="0">
                <a:latin typeface="Calibri"/>
                <a:cs typeface="Calibri"/>
              </a:rPr>
              <a:t>pe</a:t>
            </a:r>
            <a:r>
              <a:rPr sz="1600" spc="-5" dirty="0">
                <a:latin typeface="Calibri"/>
                <a:cs typeface="Calibri"/>
              </a:rPr>
              <a:t>r</a:t>
            </a:r>
            <a:r>
              <a:rPr sz="1600" spc="-30" dirty="0">
                <a:latin typeface="Calibri"/>
                <a:cs typeface="Calibri"/>
              </a:rPr>
              <a:t>w</a:t>
            </a:r>
            <a:r>
              <a:rPr sz="1600" spc="-15" dirty="0">
                <a:latin typeface="Calibri"/>
                <a:cs typeface="Calibri"/>
              </a:rPr>
              <a:t>o</a:t>
            </a:r>
            <a:r>
              <a:rPr sz="1600" spc="-20" dirty="0">
                <a:latin typeface="Calibri"/>
                <a:cs typeface="Calibri"/>
              </a:rPr>
              <a:t>r</a:t>
            </a:r>
            <a:r>
              <a:rPr sz="1600" spc="-10" dirty="0">
                <a:latin typeface="Calibri"/>
                <a:cs typeface="Calibri"/>
              </a:rPr>
              <a:t>k</a:t>
            </a:r>
            <a:r>
              <a:rPr sz="1600" spc="25" dirty="0">
                <a:latin typeface="Calibri"/>
                <a:cs typeface="Calibri"/>
              </a:rPr>
              <a:t> </a:t>
            </a:r>
            <a:r>
              <a:rPr sz="1600" spc="-10" dirty="0">
                <a:latin typeface="Calibri"/>
                <a:cs typeface="Calibri"/>
              </a:rPr>
              <a:t>and</a:t>
            </a:r>
            <a:r>
              <a:rPr sz="1600" spc="-5" dirty="0">
                <a:latin typeface="Calibri"/>
                <a:cs typeface="Calibri"/>
              </a:rPr>
              <a:t> </a:t>
            </a:r>
            <a:r>
              <a:rPr sz="1600" spc="-15" dirty="0">
                <a:latin typeface="Calibri"/>
                <a:cs typeface="Calibri"/>
              </a:rPr>
              <a:t>p</a:t>
            </a:r>
            <a:r>
              <a:rPr sz="1600" spc="-30" dirty="0">
                <a:latin typeface="Calibri"/>
                <a:cs typeface="Calibri"/>
              </a:rPr>
              <a:t>a</a:t>
            </a:r>
            <a:r>
              <a:rPr sz="1600" spc="-10" dirty="0">
                <a:latin typeface="Calibri"/>
                <a:cs typeface="Calibri"/>
              </a:rPr>
              <a:t>y</a:t>
            </a:r>
            <a:r>
              <a:rPr sz="1600" spc="-25" dirty="0">
                <a:latin typeface="Calibri"/>
                <a:cs typeface="Calibri"/>
              </a:rPr>
              <a:t>m</a:t>
            </a:r>
            <a:r>
              <a:rPr sz="1600" spc="-10" dirty="0">
                <a:latin typeface="Calibri"/>
                <a:cs typeface="Calibri"/>
              </a:rPr>
              <a:t>e</a:t>
            </a:r>
            <a:r>
              <a:rPr sz="1600" spc="-25" dirty="0">
                <a:latin typeface="Calibri"/>
                <a:cs typeface="Calibri"/>
              </a:rPr>
              <a:t>n</a:t>
            </a:r>
            <a:r>
              <a:rPr sz="1600" spc="-10" dirty="0">
                <a:latin typeface="Calibri"/>
                <a:cs typeface="Calibri"/>
              </a:rPr>
              <a:t>ts</a:t>
            </a:r>
            <a:r>
              <a:rPr sz="1600" spc="-15" dirty="0">
                <a:latin typeface="Calibri"/>
                <a:cs typeface="Calibri"/>
              </a:rPr>
              <a:t> </a:t>
            </a:r>
            <a:r>
              <a:rPr sz="1600" spc="-25" dirty="0">
                <a:latin typeface="Calibri"/>
                <a:cs typeface="Calibri"/>
              </a:rPr>
              <a:t>b</a:t>
            </a:r>
            <a:r>
              <a:rPr sz="1600" spc="-10" dirty="0">
                <a:latin typeface="Calibri"/>
                <a:cs typeface="Calibri"/>
              </a:rPr>
              <a:t>y</a:t>
            </a:r>
            <a:r>
              <a:rPr sz="1600" spc="-5" dirty="0">
                <a:latin typeface="Calibri"/>
                <a:cs typeface="Calibri"/>
              </a:rPr>
              <a:t> </a:t>
            </a:r>
            <a:r>
              <a:rPr sz="1600" spc="-15" dirty="0">
                <a:latin typeface="Calibri"/>
                <a:cs typeface="Calibri"/>
              </a:rPr>
              <a:t>dea</a:t>
            </a:r>
            <a:r>
              <a:rPr sz="1600" spc="-10" dirty="0">
                <a:latin typeface="Calibri"/>
                <a:cs typeface="Calibri"/>
              </a:rPr>
              <a:t>dli</a:t>
            </a:r>
            <a:r>
              <a:rPr sz="1600" spc="-15" dirty="0">
                <a:latin typeface="Calibri"/>
                <a:cs typeface="Calibri"/>
              </a:rPr>
              <a:t>nes</a:t>
            </a:r>
            <a:endParaRPr sz="1600" dirty="0">
              <a:latin typeface="Calibri"/>
              <a:cs typeface="Calibri"/>
            </a:endParaRPr>
          </a:p>
          <a:p>
            <a:pPr marL="355600" marR="340995" indent="-342900">
              <a:lnSpc>
                <a:spcPts val="2880"/>
              </a:lnSpc>
              <a:spcBef>
                <a:spcPts val="254"/>
              </a:spcBef>
              <a:buFont typeface="Wingdings"/>
              <a:buChar char=""/>
              <a:tabLst>
                <a:tab pos="356235" algn="l"/>
              </a:tabLst>
            </a:pPr>
            <a:r>
              <a:rPr sz="1600" spc="-90" dirty="0">
                <a:latin typeface="Calibri"/>
                <a:cs typeface="Calibri"/>
              </a:rPr>
              <a:t>V</a:t>
            </a:r>
            <a:r>
              <a:rPr sz="1600" spc="-15" dirty="0">
                <a:latin typeface="Calibri"/>
                <a:cs typeface="Calibri"/>
              </a:rPr>
              <a:t>ol</a:t>
            </a:r>
            <a:r>
              <a:rPr sz="1600" spc="-5" dirty="0">
                <a:latin typeface="Calibri"/>
                <a:cs typeface="Calibri"/>
              </a:rPr>
              <a:t>u</a:t>
            </a:r>
            <a:r>
              <a:rPr sz="1600" spc="-25" dirty="0">
                <a:latin typeface="Calibri"/>
                <a:cs typeface="Calibri"/>
              </a:rPr>
              <a:t>n</a:t>
            </a:r>
            <a:r>
              <a:rPr sz="1600" spc="-20" dirty="0">
                <a:latin typeface="Calibri"/>
                <a:cs typeface="Calibri"/>
              </a:rPr>
              <a:t>t</a:t>
            </a:r>
            <a:r>
              <a:rPr sz="1600" spc="-10" dirty="0">
                <a:latin typeface="Calibri"/>
                <a:cs typeface="Calibri"/>
              </a:rPr>
              <a:t>e</a:t>
            </a:r>
            <a:r>
              <a:rPr sz="1600" spc="-20" dirty="0">
                <a:latin typeface="Calibri"/>
                <a:cs typeface="Calibri"/>
              </a:rPr>
              <a:t>e</a:t>
            </a:r>
            <a:r>
              <a:rPr sz="1600" spc="-10" dirty="0">
                <a:latin typeface="Calibri"/>
                <a:cs typeface="Calibri"/>
              </a:rPr>
              <a:t>r</a:t>
            </a:r>
            <a:r>
              <a:rPr sz="1600" spc="25" dirty="0">
                <a:latin typeface="Calibri"/>
                <a:cs typeface="Calibri"/>
              </a:rPr>
              <a:t> </a:t>
            </a:r>
            <a:r>
              <a:rPr sz="1600" spc="-10" dirty="0">
                <a:latin typeface="Calibri"/>
                <a:cs typeface="Calibri"/>
              </a:rPr>
              <a:t>time </a:t>
            </a:r>
            <a:r>
              <a:rPr sz="1600" spc="-30" dirty="0">
                <a:latin typeface="Calibri"/>
                <a:cs typeface="Calibri"/>
              </a:rPr>
              <a:t>c</a:t>
            </a:r>
            <a:r>
              <a:rPr sz="1600" spc="-10" dirty="0">
                <a:latin typeface="Calibri"/>
                <a:cs typeface="Calibri"/>
              </a:rPr>
              <a:t>an </a:t>
            </a:r>
            <a:r>
              <a:rPr sz="1600" spc="-15" dirty="0">
                <a:latin typeface="Calibri"/>
                <a:cs typeface="Calibri"/>
              </a:rPr>
              <a:t>b</a:t>
            </a:r>
            <a:r>
              <a:rPr sz="1600" spc="-10" dirty="0">
                <a:latin typeface="Calibri"/>
                <a:cs typeface="Calibri"/>
              </a:rPr>
              <a:t>e</a:t>
            </a:r>
            <a:r>
              <a:rPr sz="1600" spc="10" dirty="0">
                <a:latin typeface="Calibri"/>
                <a:cs typeface="Calibri"/>
              </a:rPr>
              <a:t> </a:t>
            </a:r>
            <a:r>
              <a:rPr sz="1600" spc="-10" dirty="0">
                <a:latin typeface="Calibri"/>
                <a:cs typeface="Calibri"/>
              </a:rPr>
              <a:t>earn</a:t>
            </a:r>
            <a:r>
              <a:rPr sz="1600" spc="-20" dirty="0">
                <a:latin typeface="Calibri"/>
                <a:cs typeface="Calibri"/>
              </a:rPr>
              <a:t>e</a:t>
            </a:r>
            <a:r>
              <a:rPr sz="1600" spc="-10" dirty="0">
                <a:latin typeface="Calibri"/>
                <a:cs typeface="Calibri"/>
              </a:rPr>
              <a:t>d</a:t>
            </a:r>
            <a:r>
              <a:rPr sz="1600" spc="20" dirty="0">
                <a:latin typeface="Calibri"/>
                <a:cs typeface="Calibri"/>
              </a:rPr>
              <a:t> </a:t>
            </a:r>
            <a:r>
              <a:rPr sz="1600" spc="-15" dirty="0">
                <a:latin typeface="Calibri"/>
                <a:cs typeface="Calibri"/>
              </a:rPr>
              <a:t>n</a:t>
            </a:r>
            <a:r>
              <a:rPr sz="1600" spc="-25" dirty="0">
                <a:latin typeface="Calibri"/>
                <a:cs typeface="Calibri"/>
              </a:rPr>
              <a:t>o</a:t>
            </a:r>
            <a:r>
              <a:rPr sz="1600" spc="-10" dirty="0">
                <a:latin typeface="Calibri"/>
                <a:cs typeface="Calibri"/>
              </a:rPr>
              <a:t>w!</a:t>
            </a:r>
            <a:r>
              <a:rPr sz="1600" spc="-5" dirty="0">
                <a:latin typeface="Calibri"/>
                <a:cs typeface="Calibri"/>
              </a:rPr>
              <a:t> </a:t>
            </a:r>
            <a:r>
              <a:rPr sz="1600" spc="-15" dirty="0">
                <a:latin typeface="Calibri"/>
                <a:cs typeface="Calibri"/>
              </a:rPr>
              <a:t>Ema</a:t>
            </a:r>
            <a:r>
              <a:rPr sz="1600" dirty="0">
                <a:latin typeface="Calibri"/>
                <a:cs typeface="Calibri"/>
              </a:rPr>
              <a:t>i</a:t>
            </a:r>
            <a:r>
              <a:rPr sz="1600" spc="-5" dirty="0">
                <a:latin typeface="Calibri"/>
                <a:cs typeface="Calibri"/>
              </a:rPr>
              <a:t>l</a:t>
            </a:r>
            <a:r>
              <a:rPr sz="1600" spc="-10" dirty="0">
                <a:latin typeface="Calibri"/>
                <a:cs typeface="Calibri"/>
              </a:rPr>
              <a:t> t</a:t>
            </a:r>
            <a:r>
              <a:rPr sz="1600" spc="-15" dirty="0">
                <a:latin typeface="Calibri"/>
                <a:cs typeface="Calibri"/>
              </a:rPr>
              <a:t>h</a:t>
            </a:r>
            <a:r>
              <a:rPr sz="1600" spc="-10" dirty="0">
                <a:latin typeface="Calibri"/>
                <a:cs typeface="Calibri"/>
              </a:rPr>
              <a:t>e</a:t>
            </a:r>
            <a:r>
              <a:rPr sz="1600" dirty="0">
                <a:latin typeface="Calibri"/>
                <a:cs typeface="Calibri"/>
              </a:rPr>
              <a:t> </a:t>
            </a:r>
            <a:r>
              <a:rPr sz="1600" spc="-15" dirty="0">
                <a:latin typeface="Calibri"/>
                <a:cs typeface="Calibri"/>
              </a:rPr>
              <a:t>of</a:t>
            </a:r>
            <a:r>
              <a:rPr sz="1600" spc="-10" dirty="0">
                <a:latin typeface="Calibri"/>
                <a:cs typeface="Calibri"/>
              </a:rPr>
              <a:t>fice</a:t>
            </a:r>
            <a:r>
              <a:rPr sz="1600" dirty="0">
                <a:latin typeface="Calibri"/>
                <a:cs typeface="Calibri"/>
              </a:rPr>
              <a:t> </a:t>
            </a:r>
            <a:r>
              <a:rPr sz="1600" spc="-20" dirty="0">
                <a:latin typeface="Calibri"/>
                <a:cs typeface="Calibri"/>
              </a:rPr>
              <a:t>t</a:t>
            </a:r>
            <a:r>
              <a:rPr sz="1600" spc="-10" dirty="0">
                <a:latin typeface="Calibri"/>
                <a:cs typeface="Calibri"/>
              </a:rPr>
              <a:t>o</a:t>
            </a:r>
            <a:r>
              <a:rPr sz="1600" spc="-5" dirty="0">
                <a:latin typeface="Calibri"/>
                <a:cs typeface="Calibri"/>
              </a:rPr>
              <a:t> </a:t>
            </a:r>
            <a:r>
              <a:rPr sz="1600" spc="-20" dirty="0">
                <a:latin typeface="Calibri"/>
                <a:cs typeface="Calibri"/>
              </a:rPr>
              <a:t>g</a:t>
            </a:r>
            <a:r>
              <a:rPr sz="1600" spc="-25" dirty="0">
                <a:latin typeface="Calibri"/>
                <a:cs typeface="Calibri"/>
              </a:rPr>
              <a:t>e</a:t>
            </a:r>
            <a:r>
              <a:rPr sz="1600" spc="-10" dirty="0">
                <a:latin typeface="Calibri"/>
                <a:cs typeface="Calibri"/>
              </a:rPr>
              <a:t>t</a:t>
            </a:r>
            <a:r>
              <a:rPr sz="1600" spc="10" dirty="0">
                <a:latin typeface="Calibri"/>
                <a:cs typeface="Calibri"/>
              </a:rPr>
              <a:t> </a:t>
            </a:r>
            <a:r>
              <a:rPr sz="1600" spc="-5" dirty="0">
                <a:latin typeface="Calibri"/>
                <a:cs typeface="Calibri"/>
              </a:rPr>
              <a:t>i</a:t>
            </a:r>
            <a:r>
              <a:rPr sz="1600" spc="-35" dirty="0">
                <a:latin typeface="Calibri"/>
                <a:cs typeface="Calibri"/>
              </a:rPr>
              <a:t>n</a:t>
            </a:r>
            <a:r>
              <a:rPr sz="1600" spc="-25" dirty="0">
                <a:latin typeface="Calibri"/>
                <a:cs typeface="Calibri"/>
              </a:rPr>
              <a:t>v</a:t>
            </a:r>
            <a:r>
              <a:rPr sz="1600" spc="-15" dirty="0">
                <a:latin typeface="Calibri"/>
                <a:cs typeface="Calibri"/>
              </a:rPr>
              <a:t>ol</a:t>
            </a:r>
            <a:r>
              <a:rPr sz="1600" spc="-20" dirty="0">
                <a:latin typeface="Calibri"/>
                <a:cs typeface="Calibri"/>
              </a:rPr>
              <a:t>v</a:t>
            </a:r>
            <a:r>
              <a:rPr sz="1600" spc="-10" dirty="0">
                <a:latin typeface="Calibri"/>
                <a:cs typeface="Calibri"/>
              </a:rPr>
              <a:t>ed</a:t>
            </a:r>
            <a:endParaRPr sz="1600" dirty="0">
              <a:latin typeface="Calibri"/>
              <a:cs typeface="Calibri"/>
            </a:endParaRPr>
          </a:p>
        </p:txBody>
      </p:sp>
      <p:sp>
        <p:nvSpPr>
          <p:cNvPr id="8" name="object 8"/>
          <p:cNvSpPr txBox="1"/>
          <p:nvPr/>
        </p:nvSpPr>
        <p:spPr>
          <a:xfrm>
            <a:off x="4191000" y="1123950"/>
            <a:ext cx="3816376" cy="24669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wrap="square" lIns="0" tIns="0" rIns="0" bIns="0" rtlCol="0" anchor="t">
            <a:spAutoFit/>
          </a:bodyPr>
          <a:lstStyle/>
          <a:p>
            <a:pPr marL="1381125">
              <a:lnSpc>
                <a:spcPct val="100000"/>
              </a:lnSpc>
            </a:pPr>
            <a:r>
              <a:rPr sz="1600" b="1" u="heavy" spc="-15" dirty="0">
                <a:latin typeface="Calibri"/>
                <a:cs typeface="Calibri"/>
              </a:rPr>
              <a:t>Q</a:t>
            </a:r>
            <a:r>
              <a:rPr sz="1600" b="1" u="heavy" spc="-25" dirty="0">
                <a:latin typeface="Calibri"/>
                <a:cs typeface="Calibri"/>
              </a:rPr>
              <a:t>u</a:t>
            </a:r>
            <a:r>
              <a:rPr sz="1600" b="1" u="heavy" spc="-15" dirty="0">
                <a:latin typeface="Calibri"/>
                <a:cs typeface="Calibri"/>
              </a:rPr>
              <a:t>e</a:t>
            </a:r>
            <a:r>
              <a:rPr sz="1600" b="1" u="heavy" spc="-25" dirty="0">
                <a:latin typeface="Calibri"/>
                <a:cs typeface="Calibri"/>
              </a:rPr>
              <a:t>s</a:t>
            </a:r>
            <a:r>
              <a:rPr sz="1600" b="1" u="heavy" spc="-10" dirty="0">
                <a:latin typeface="Calibri"/>
                <a:cs typeface="Calibri"/>
              </a:rPr>
              <a:t>tions?</a:t>
            </a:r>
            <a:endParaRPr sz="1600" dirty="0">
              <a:latin typeface="Calibri"/>
              <a:cs typeface="Calibri"/>
            </a:endParaRPr>
          </a:p>
          <a:p>
            <a:pPr marL="355600" marR="133985" indent="-342900">
              <a:lnSpc>
                <a:spcPct val="150000"/>
              </a:lnSpc>
              <a:buFont typeface="Arial"/>
              <a:buChar char="•"/>
              <a:tabLst>
                <a:tab pos="355600" algn="l"/>
              </a:tabLst>
            </a:pPr>
            <a:r>
              <a:rPr lang="en-US" sz="1600" spc="-15" dirty="0">
                <a:latin typeface="Calibri"/>
                <a:cs typeface="Calibri"/>
              </a:rPr>
              <a:t>Program Coordinator </a:t>
            </a:r>
            <a:r>
              <a:rPr lang="en-US" sz="1600" spc="-15" dirty="0" err="1">
                <a:latin typeface="Calibri"/>
                <a:cs typeface="Calibri"/>
              </a:rPr>
              <a:t>Shanan</a:t>
            </a:r>
            <a:r>
              <a:rPr lang="en-US" sz="1600" spc="-15" dirty="0">
                <a:latin typeface="Calibri"/>
                <a:cs typeface="Calibri"/>
              </a:rPr>
              <a:t> Chason</a:t>
            </a:r>
            <a:r>
              <a:rPr lang="en-US" sz="1600" dirty="0">
                <a:latin typeface="Calibri"/>
                <a:cs typeface="Calibri"/>
              </a:rPr>
              <a:t> </a:t>
            </a:r>
            <a:r>
              <a:rPr lang="en-US" sz="1600" spc="-20" dirty="0">
                <a:latin typeface="Calibri"/>
                <a:cs typeface="Calibri"/>
              </a:rPr>
              <a:t>a</a:t>
            </a:r>
            <a:r>
              <a:rPr lang="en-US" sz="1600" spc="-10" dirty="0">
                <a:latin typeface="Calibri"/>
                <a:cs typeface="Calibri"/>
              </a:rPr>
              <a:t>t </a:t>
            </a:r>
            <a:r>
              <a:rPr lang="en-US" sz="1600" spc="-10" dirty="0">
                <a:latin typeface="Calibri"/>
                <a:cs typeface="Calibri"/>
                <a:hlinkClick r:id="rId4"/>
              </a:rPr>
              <a:t>Shanan@autismpensacola.org</a:t>
            </a:r>
            <a:endParaRPr lang="en-US" sz="1600" spc="-10">
              <a:solidFill>
                <a:srgbClr val="FFFFFF"/>
              </a:solidFill>
              <a:latin typeface="Calibri"/>
              <a:cs typeface="Calibri"/>
            </a:endParaRPr>
          </a:p>
          <a:p>
            <a:pPr marL="355600" marR="217170" indent="-342900">
              <a:lnSpc>
                <a:spcPct val="150000"/>
              </a:lnSpc>
              <a:buFont typeface="Arial"/>
              <a:buChar char="•"/>
              <a:tabLst>
                <a:tab pos="355600" algn="l"/>
              </a:tabLst>
            </a:pPr>
            <a:r>
              <a:rPr lang="en-US" sz="1600" spc="-15" dirty="0">
                <a:latin typeface="Calibri"/>
                <a:cs typeface="Calibri"/>
              </a:rPr>
              <a:t>President/CEO Cate Merrill</a:t>
            </a:r>
            <a:r>
              <a:rPr sz="1600" spc="20" dirty="0">
                <a:latin typeface="Calibri"/>
                <a:cs typeface="Calibri"/>
              </a:rPr>
              <a:t> </a:t>
            </a:r>
            <a:r>
              <a:rPr sz="1600" spc="-20" dirty="0">
                <a:latin typeface="Calibri"/>
                <a:cs typeface="Calibri"/>
              </a:rPr>
              <a:t>a</a:t>
            </a:r>
            <a:r>
              <a:rPr sz="1600" spc="-10" dirty="0">
                <a:latin typeface="Calibri"/>
                <a:cs typeface="Calibri"/>
              </a:rPr>
              <a:t>t</a:t>
            </a:r>
            <a:r>
              <a:rPr sz="1600" spc="-5" dirty="0">
                <a:latin typeface="Calibri"/>
                <a:cs typeface="Calibri"/>
              </a:rPr>
              <a:t> </a:t>
            </a:r>
            <a:r>
              <a:rPr lang="en-US" sz="1600" u="sng" spc="-15" dirty="0">
                <a:solidFill>
                  <a:srgbClr val="0000FF"/>
                </a:solidFill>
                <a:latin typeface="Calibri"/>
                <a:cs typeface="Calibri"/>
              </a:rPr>
              <a:t>Cate</a:t>
            </a:r>
            <a:r>
              <a:rPr sz="1600" u="sng" spc="-20" dirty="0">
                <a:solidFill>
                  <a:srgbClr val="0000FF"/>
                </a:solidFill>
                <a:latin typeface="Calibri"/>
                <a:cs typeface="Calibri"/>
                <a:hlinkClick r:id="rId5"/>
              </a:rPr>
              <a:t>@</a:t>
            </a:r>
            <a:r>
              <a:rPr sz="1600" u="sng" spc="-5" dirty="0">
                <a:solidFill>
                  <a:srgbClr val="0000FF"/>
                </a:solidFill>
                <a:latin typeface="Calibri"/>
                <a:cs typeface="Calibri"/>
                <a:hlinkClick r:id="rId5"/>
              </a:rPr>
              <a:t>a</a:t>
            </a:r>
            <a:r>
              <a:rPr sz="1600" u="sng" spc="-15" dirty="0">
                <a:solidFill>
                  <a:srgbClr val="0000FF"/>
                </a:solidFill>
                <a:latin typeface="Calibri"/>
                <a:cs typeface="Calibri"/>
                <a:hlinkClick r:id="rId5"/>
              </a:rPr>
              <a:t>u</a:t>
            </a:r>
            <a:r>
              <a:rPr sz="1600" u="sng" spc="-5" dirty="0">
                <a:solidFill>
                  <a:srgbClr val="0000FF"/>
                </a:solidFill>
                <a:latin typeface="Calibri"/>
                <a:cs typeface="Calibri"/>
                <a:hlinkClick r:id="rId5"/>
              </a:rPr>
              <a:t>ti</a:t>
            </a:r>
            <a:r>
              <a:rPr sz="1600" u="sng" spc="-15" dirty="0">
                <a:solidFill>
                  <a:srgbClr val="0000FF"/>
                </a:solidFill>
                <a:latin typeface="Calibri"/>
                <a:cs typeface="Calibri"/>
                <a:hlinkClick r:id="rId5"/>
              </a:rPr>
              <a:t>smpensa</a:t>
            </a:r>
            <a:r>
              <a:rPr sz="1600" u="sng" spc="-25" dirty="0">
                <a:solidFill>
                  <a:srgbClr val="0000FF"/>
                </a:solidFill>
                <a:latin typeface="Calibri"/>
                <a:cs typeface="Calibri"/>
                <a:hlinkClick r:id="rId5"/>
              </a:rPr>
              <a:t>c</a:t>
            </a:r>
            <a:r>
              <a:rPr sz="1600" u="sng" spc="-15" dirty="0">
                <a:solidFill>
                  <a:srgbClr val="0000FF"/>
                </a:solidFill>
                <a:latin typeface="Calibri"/>
                <a:cs typeface="Calibri"/>
                <a:hlinkClick r:id="rId5"/>
              </a:rPr>
              <a:t>ol</a:t>
            </a:r>
            <a:r>
              <a:rPr sz="1600" u="sng" spc="-5" dirty="0">
                <a:solidFill>
                  <a:srgbClr val="0000FF"/>
                </a:solidFill>
                <a:latin typeface="Calibri"/>
                <a:cs typeface="Calibri"/>
                <a:hlinkClick r:id="rId5"/>
              </a:rPr>
              <a:t>a.</a:t>
            </a:r>
            <a:r>
              <a:rPr sz="1600" u="sng" spc="-15" dirty="0">
                <a:solidFill>
                  <a:srgbClr val="0000FF"/>
                </a:solidFill>
                <a:latin typeface="Calibri"/>
                <a:cs typeface="Calibri"/>
                <a:hlinkClick r:id="rId5"/>
              </a:rPr>
              <a:t>o</a:t>
            </a:r>
            <a:r>
              <a:rPr sz="1600" u="sng" spc="-40" dirty="0">
                <a:solidFill>
                  <a:srgbClr val="0000FF"/>
                </a:solidFill>
                <a:latin typeface="Calibri"/>
                <a:cs typeface="Calibri"/>
                <a:hlinkClick r:id="rId5"/>
              </a:rPr>
              <a:t>r</a:t>
            </a:r>
            <a:r>
              <a:rPr sz="1600" u="sng" spc="-10" dirty="0">
                <a:solidFill>
                  <a:srgbClr val="0000FF"/>
                </a:solidFill>
                <a:latin typeface="Calibri"/>
                <a:cs typeface="Calibri"/>
                <a:hlinkClick r:id="rId5"/>
              </a:rPr>
              <a:t>g</a:t>
            </a:r>
            <a:endParaRPr sz="1600" u="sng" dirty="0">
              <a:latin typeface="Calibri"/>
              <a:cs typeface="Calibri"/>
            </a:endParaRPr>
          </a:p>
          <a:p>
            <a:pPr marL="355600" marR="5080" indent="-342900">
              <a:lnSpc>
                <a:spcPts val="2880"/>
              </a:lnSpc>
              <a:spcBef>
                <a:spcPts val="254"/>
              </a:spcBef>
              <a:buFont typeface="Arial"/>
              <a:buChar char="•"/>
              <a:tabLst>
                <a:tab pos="355600" algn="l"/>
              </a:tabLst>
            </a:pPr>
            <a:r>
              <a:rPr lang="en-US" sz="1600" spc="-40" dirty="0">
                <a:latin typeface="Calibri"/>
                <a:cs typeface="Calibri"/>
              </a:rPr>
              <a:t>Office Assistant Jena Sudderth at </a:t>
            </a:r>
            <a:r>
              <a:rPr lang="en-US" sz="1600" spc="-40" dirty="0">
                <a:latin typeface="Calibri"/>
                <a:cs typeface="Calibri"/>
                <a:hlinkClick r:id="rId6"/>
              </a:rPr>
              <a:t>Jena@autismpensacola.org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5143500"/>
          </a:xfrm>
          <a:custGeom>
            <a:avLst/>
            <a:gdLst/>
            <a:ahLst/>
            <a:cxnLst/>
            <a:rect l="l" t="t" r="r" b="b"/>
            <a:pathLst>
              <a:path w="9144000" h="5143500">
                <a:moveTo>
                  <a:pt x="0" y="5143500"/>
                </a:moveTo>
                <a:lnTo>
                  <a:pt x="9144000" y="5143500"/>
                </a:lnTo>
                <a:lnTo>
                  <a:pt x="9144000" y="0"/>
                </a:lnTo>
                <a:lnTo>
                  <a:pt x="0" y="0"/>
                </a:lnTo>
                <a:lnTo>
                  <a:pt x="0" y="5143500"/>
                </a:lnTo>
              </a:path>
            </a:pathLst>
          </a:custGeom>
          <a:solidFill>
            <a:srgbClr val="5F5E5F"/>
          </a:solidFill>
        </p:spPr>
        <p:txBody>
          <a:bodyPr wrap="square" lIns="0" tIns="0" rIns="0" bIns="0" rtlCol="0"/>
          <a:lstStyle/>
          <a:p>
            <a:endParaRPr/>
          </a:p>
        </p:txBody>
      </p:sp>
      <p:sp>
        <p:nvSpPr>
          <p:cNvPr id="4" name="object 4"/>
          <p:cNvSpPr/>
          <p:nvPr/>
        </p:nvSpPr>
        <p:spPr>
          <a:xfrm>
            <a:off x="3738371" y="1554480"/>
            <a:ext cx="1665731" cy="226009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ekEOLuxCYc"/>
          <p:cNvPicPr>
            <a:picLocks noRot="1" noChangeAspect="1"/>
          </p:cNvPicPr>
          <p:nvPr>
            <a:videoFile r:link="rId1"/>
          </p:nvPr>
        </p:nvPicPr>
        <p:blipFill>
          <a:blip r:embed="rId3"/>
          <a:stretch>
            <a:fillRect/>
          </a:stretch>
        </p:blipFill>
        <p:spPr>
          <a:xfrm>
            <a:off x="373038" y="209550"/>
            <a:ext cx="8396336" cy="4724400"/>
          </a:xfrm>
          <a:prstGeom prst="rect">
            <a:avLst/>
          </a:prstGeom>
        </p:spPr>
      </p:pic>
    </p:spTree>
    <p:extLst>
      <p:ext uri="{BB962C8B-B14F-4D97-AF65-F5344CB8AC3E}">
        <p14:creationId xmlns:p14="http://schemas.microsoft.com/office/powerpoint/2010/main" val="419298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0" y="0"/>
            <a:ext cx="9144000" cy="170815"/>
          </a:xfrm>
          <a:custGeom>
            <a:avLst/>
            <a:gdLst/>
            <a:ahLst/>
            <a:cxnLst/>
            <a:rect l="l" t="t" r="r" b="b"/>
            <a:pathLst>
              <a:path w="9144000" h="170815">
                <a:moveTo>
                  <a:pt x="0" y="170687"/>
                </a:moveTo>
                <a:lnTo>
                  <a:pt x="9144000" y="170687"/>
                </a:lnTo>
                <a:lnTo>
                  <a:pt x="9144000" y="0"/>
                </a:lnTo>
                <a:lnTo>
                  <a:pt x="0" y="0"/>
                </a:lnTo>
                <a:lnTo>
                  <a:pt x="0" y="170687"/>
                </a:lnTo>
                <a:close/>
              </a:path>
            </a:pathLst>
          </a:custGeom>
          <a:solidFill>
            <a:srgbClr val="BEBDC0"/>
          </a:solidFill>
        </p:spPr>
        <p:txBody>
          <a:bodyPr wrap="square" lIns="0" tIns="0" rIns="0" bIns="0" rtlCol="0"/>
          <a:lstStyle/>
          <a:p>
            <a:endParaRPr/>
          </a:p>
        </p:txBody>
      </p:sp>
      <p:sp>
        <p:nvSpPr>
          <p:cNvPr id="5" name="object 5"/>
          <p:cNvSpPr txBox="1"/>
          <p:nvPr/>
        </p:nvSpPr>
        <p:spPr>
          <a:xfrm>
            <a:off x="304800" y="291476"/>
            <a:ext cx="3919219" cy="430887"/>
          </a:xfrm>
          <a:prstGeom prst="rect">
            <a:avLst/>
          </a:prstGeom>
        </p:spPr>
        <p:txBody>
          <a:bodyPr vert="horz" wrap="square" lIns="0" tIns="0" rIns="0" bIns="0" rtlCol="0">
            <a:spAutoFit/>
          </a:bodyPr>
          <a:lstStyle/>
          <a:p>
            <a:pPr marL="12700">
              <a:lnSpc>
                <a:spcPct val="100000"/>
              </a:lnSpc>
            </a:pPr>
            <a:r>
              <a:rPr lang="en-US" sz="2800" b="1" spc="145" dirty="0">
                <a:latin typeface="Calibri"/>
                <a:cs typeface="Calibri"/>
              </a:rPr>
              <a:t>Camp By The Numbers</a:t>
            </a:r>
            <a:endParaRPr sz="2800" dirty="0">
              <a:latin typeface="Calibri"/>
              <a:cs typeface="Calibri"/>
            </a:endParaRPr>
          </a:p>
        </p:txBody>
      </p:sp>
      <p:sp>
        <p:nvSpPr>
          <p:cNvPr id="7" name="object 7"/>
          <p:cNvSpPr txBox="1"/>
          <p:nvPr/>
        </p:nvSpPr>
        <p:spPr>
          <a:xfrm>
            <a:off x="298035" y="843024"/>
            <a:ext cx="3219220" cy="2015936"/>
          </a:xfrm>
          <a:prstGeom prst="rect">
            <a:avLst/>
          </a:prstGeom>
        </p:spPr>
        <p:txBody>
          <a:bodyPr vert="horz" wrap="square" lIns="0" tIns="0" rIns="0" bIns="0" rtlCol="0" anchor="t">
            <a:spAutoFit/>
          </a:bodyPr>
          <a:lstStyle/>
          <a:p>
            <a:pPr marL="299085" indent="-286385">
              <a:lnSpc>
                <a:spcPct val="100000"/>
              </a:lnSpc>
              <a:buFont typeface="Arial"/>
              <a:buChar char="•"/>
              <a:tabLst>
                <a:tab pos="299720" algn="l"/>
              </a:tabLst>
            </a:pPr>
            <a:r>
              <a:rPr lang="en-US" dirty="0">
                <a:latin typeface="Calibri"/>
                <a:cs typeface="Calibri"/>
              </a:rPr>
              <a:t>Founded in 2003</a:t>
            </a:r>
          </a:p>
          <a:p>
            <a:pPr marL="299085" indent="-286385">
              <a:lnSpc>
                <a:spcPct val="100000"/>
              </a:lnSpc>
              <a:spcBef>
                <a:spcPts val="335"/>
              </a:spcBef>
              <a:buFont typeface="Arial"/>
              <a:buChar char="•"/>
              <a:tabLst>
                <a:tab pos="299720" algn="l"/>
              </a:tabLst>
            </a:pPr>
            <a:r>
              <a:rPr lang="en-US" spc="-10" dirty="0">
                <a:latin typeface="Calibri"/>
                <a:cs typeface="Calibri"/>
              </a:rPr>
              <a:t>First Learning Lab in 2007</a:t>
            </a:r>
            <a:endParaRPr lang="en-US" dirty="0">
              <a:latin typeface="Calibri"/>
              <a:cs typeface="Calibri"/>
            </a:endParaRPr>
          </a:p>
          <a:p>
            <a:pPr marL="299085" indent="-286385">
              <a:spcBef>
                <a:spcPts val="335"/>
              </a:spcBef>
              <a:buFont typeface="Arial"/>
              <a:buChar char="•"/>
              <a:tabLst>
                <a:tab pos="299720" algn="l"/>
              </a:tabLst>
            </a:pPr>
            <a:r>
              <a:rPr lang="en-US" dirty="0">
                <a:latin typeface="Calibri"/>
                <a:cs typeface="Calibri"/>
              </a:rPr>
              <a:t>To date, we have provided training for more than 340 educators and served more than 325 individuals with autism</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2629" y="711226"/>
            <a:ext cx="2323320" cy="154888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809091" y="1217998"/>
            <a:ext cx="3985728" cy="299445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8405" y="2943125"/>
            <a:ext cx="2637412" cy="197806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6238197" y="2707844"/>
            <a:ext cx="2285996" cy="171449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39" y="335833"/>
            <a:ext cx="8072119" cy="369332"/>
          </a:xfrm>
        </p:spPr>
        <p:txBody>
          <a:bodyPr/>
          <a:lstStyle/>
          <a:p>
            <a:r>
              <a:rPr lang="en-US" sz="2400" dirty="0"/>
              <a:t>Doing “What Works”</a:t>
            </a:r>
          </a:p>
        </p:txBody>
      </p:sp>
      <p:sp>
        <p:nvSpPr>
          <p:cNvPr id="8" name="object 5"/>
          <p:cNvSpPr txBox="1"/>
          <p:nvPr/>
        </p:nvSpPr>
        <p:spPr>
          <a:xfrm>
            <a:off x="535940" y="614680"/>
            <a:ext cx="6910070" cy="381000"/>
          </a:xfrm>
          <a:prstGeom prst="rect">
            <a:avLst/>
          </a:prstGeom>
        </p:spPr>
        <p:txBody>
          <a:bodyPr vert="horz" wrap="square" lIns="0" tIns="0" rIns="0" bIns="0" rtlCol="0">
            <a:spAutoFit/>
          </a:bodyPr>
          <a:lstStyle/>
          <a:p>
            <a:pPr marL="12700">
              <a:lnSpc>
                <a:spcPct val="100000"/>
              </a:lnSpc>
              <a:tabLst>
                <a:tab pos="4838065" algn="l"/>
              </a:tabLst>
            </a:pPr>
            <a:r>
              <a:rPr sz="2800" spc="130" dirty="0">
                <a:solidFill>
                  <a:srgbClr val="5F5E5F"/>
                </a:solidFill>
                <a:latin typeface="Calibri"/>
                <a:cs typeface="Calibri"/>
              </a:rPr>
              <a:t>A</a:t>
            </a:r>
            <a:r>
              <a:rPr sz="2800" spc="125" dirty="0">
                <a:solidFill>
                  <a:srgbClr val="5F5E5F"/>
                </a:solidFill>
                <a:latin typeface="Calibri"/>
                <a:cs typeface="Calibri"/>
              </a:rPr>
              <a:t>PP</a:t>
            </a:r>
            <a:r>
              <a:rPr sz="2800" spc="135" dirty="0">
                <a:solidFill>
                  <a:srgbClr val="5F5E5F"/>
                </a:solidFill>
                <a:latin typeface="Calibri"/>
                <a:cs typeface="Calibri"/>
              </a:rPr>
              <a:t>L</a:t>
            </a:r>
            <a:r>
              <a:rPr sz="2800" spc="140" dirty="0">
                <a:solidFill>
                  <a:srgbClr val="5F5E5F"/>
                </a:solidFill>
                <a:latin typeface="Calibri"/>
                <a:cs typeface="Calibri"/>
              </a:rPr>
              <a:t>IE</a:t>
            </a:r>
            <a:r>
              <a:rPr sz="2800" spc="-20" dirty="0">
                <a:solidFill>
                  <a:srgbClr val="5F5E5F"/>
                </a:solidFill>
                <a:latin typeface="Calibri"/>
                <a:cs typeface="Calibri"/>
              </a:rPr>
              <a:t>D</a:t>
            </a:r>
            <a:r>
              <a:rPr sz="2800" dirty="0">
                <a:solidFill>
                  <a:srgbClr val="5F5E5F"/>
                </a:solidFill>
                <a:latin typeface="Calibri"/>
                <a:cs typeface="Calibri"/>
              </a:rPr>
              <a:t> </a:t>
            </a:r>
            <a:r>
              <a:rPr sz="2800" spc="-280" dirty="0">
                <a:solidFill>
                  <a:srgbClr val="5F5E5F"/>
                </a:solidFill>
                <a:latin typeface="Calibri"/>
                <a:cs typeface="Calibri"/>
              </a:rPr>
              <a:t> </a:t>
            </a:r>
            <a:r>
              <a:rPr sz="2800" spc="140" dirty="0">
                <a:solidFill>
                  <a:srgbClr val="5F5E5F"/>
                </a:solidFill>
                <a:latin typeface="Calibri"/>
                <a:cs typeface="Calibri"/>
              </a:rPr>
              <a:t>BE</a:t>
            </a:r>
            <a:r>
              <a:rPr sz="2800" spc="130" dirty="0">
                <a:solidFill>
                  <a:srgbClr val="5F5E5F"/>
                </a:solidFill>
                <a:latin typeface="Calibri"/>
                <a:cs typeface="Calibri"/>
              </a:rPr>
              <a:t>H</a:t>
            </a:r>
            <a:r>
              <a:rPr sz="2800" spc="10" dirty="0">
                <a:solidFill>
                  <a:srgbClr val="5F5E5F"/>
                </a:solidFill>
                <a:latin typeface="Calibri"/>
                <a:cs typeface="Calibri"/>
              </a:rPr>
              <a:t>A</a:t>
            </a:r>
            <a:r>
              <a:rPr sz="2800" spc="130" dirty="0">
                <a:solidFill>
                  <a:srgbClr val="5F5E5F"/>
                </a:solidFill>
                <a:latin typeface="Calibri"/>
                <a:cs typeface="Calibri"/>
              </a:rPr>
              <a:t>V</a:t>
            </a:r>
            <a:r>
              <a:rPr sz="2800" spc="145" dirty="0">
                <a:solidFill>
                  <a:srgbClr val="5F5E5F"/>
                </a:solidFill>
                <a:latin typeface="Calibri"/>
                <a:cs typeface="Calibri"/>
              </a:rPr>
              <a:t>I</a:t>
            </a:r>
            <a:r>
              <a:rPr sz="2800" spc="130" dirty="0">
                <a:solidFill>
                  <a:srgbClr val="5F5E5F"/>
                </a:solidFill>
                <a:latin typeface="Calibri"/>
                <a:cs typeface="Calibri"/>
              </a:rPr>
              <a:t>O</a:t>
            </a:r>
            <a:r>
              <a:rPr sz="2800" spc="-20" dirty="0">
                <a:solidFill>
                  <a:srgbClr val="5F5E5F"/>
                </a:solidFill>
                <a:latin typeface="Calibri"/>
                <a:cs typeface="Calibri"/>
              </a:rPr>
              <a:t>R</a:t>
            </a:r>
            <a:r>
              <a:rPr sz="2800" dirty="0">
                <a:solidFill>
                  <a:srgbClr val="5F5E5F"/>
                </a:solidFill>
                <a:latin typeface="Calibri"/>
                <a:cs typeface="Calibri"/>
              </a:rPr>
              <a:t> </a:t>
            </a:r>
            <a:r>
              <a:rPr sz="2800" spc="-275" dirty="0">
                <a:solidFill>
                  <a:srgbClr val="5F5E5F"/>
                </a:solidFill>
                <a:latin typeface="Calibri"/>
                <a:cs typeface="Calibri"/>
              </a:rPr>
              <a:t> </a:t>
            </a:r>
            <a:r>
              <a:rPr sz="2800" spc="130" dirty="0">
                <a:solidFill>
                  <a:srgbClr val="5F5E5F"/>
                </a:solidFill>
                <a:latin typeface="Calibri"/>
                <a:cs typeface="Calibri"/>
              </a:rPr>
              <a:t>A</a:t>
            </a:r>
            <a:r>
              <a:rPr sz="2800" spc="125" dirty="0">
                <a:solidFill>
                  <a:srgbClr val="5F5E5F"/>
                </a:solidFill>
                <a:latin typeface="Calibri"/>
                <a:cs typeface="Calibri"/>
              </a:rPr>
              <a:t>N</a:t>
            </a:r>
            <a:r>
              <a:rPr sz="2800" spc="130" dirty="0">
                <a:solidFill>
                  <a:srgbClr val="5F5E5F"/>
                </a:solidFill>
                <a:latin typeface="Calibri"/>
                <a:cs typeface="Calibri"/>
              </a:rPr>
              <a:t>A</a:t>
            </a:r>
            <a:r>
              <a:rPr sz="2800" spc="-90" dirty="0">
                <a:solidFill>
                  <a:srgbClr val="5F5E5F"/>
                </a:solidFill>
                <a:latin typeface="Calibri"/>
                <a:cs typeface="Calibri"/>
              </a:rPr>
              <a:t>L</a:t>
            </a:r>
            <a:r>
              <a:rPr sz="2800" spc="114" dirty="0">
                <a:solidFill>
                  <a:srgbClr val="5F5E5F"/>
                </a:solidFill>
                <a:latin typeface="Calibri"/>
                <a:cs typeface="Calibri"/>
              </a:rPr>
              <a:t>Y</a:t>
            </a:r>
            <a:r>
              <a:rPr sz="2800" spc="135" dirty="0">
                <a:solidFill>
                  <a:srgbClr val="5F5E5F"/>
                </a:solidFill>
                <a:latin typeface="Calibri"/>
                <a:cs typeface="Calibri"/>
              </a:rPr>
              <a:t>S</a:t>
            </a:r>
            <a:r>
              <a:rPr sz="2800" spc="145" dirty="0">
                <a:solidFill>
                  <a:srgbClr val="5F5E5F"/>
                </a:solidFill>
                <a:latin typeface="Calibri"/>
                <a:cs typeface="Calibri"/>
              </a:rPr>
              <a:t>I</a:t>
            </a:r>
            <a:r>
              <a:rPr sz="2800" spc="-15" dirty="0">
                <a:solidFill>
                  <a:srgbClr val="5F5E5F"/>
                </a:solidFill>
                <a:latin typeface="Calibri"/>
                <a:cs typeface="Calibri"/>
              </a:rPr>
              <a:t>S</a:t>
            </a:r>
            <a:r>
              <a:rPr sz="2800" dirty="0">
                <a:solidFill>
                  <a:srgbClr val="5F5E5F"/>
                </a:solidFill>
                <a:latin typeface="Calibri"/>
                <a:cs typeface="Calibri"/>
              </a:rPr>
              <a:t>	</a:t>
            </a:r>
            <a:r>
              <a:rPr sz="2800" spc="-10" dirty="0">
                <a:solidFill>
                  <a:srgbClr val="5F5E5F"/>
                </a:solidFill>
                <a:latin typeface="Calibri"/>
                <a:cs typeface="Calibri"/>
              </a:rPr>
              <a:t>-</a:t>
            </a:r>
            <a:r>
              <a:rPr sz="2800" dirty="0">
                <a:solidFill>
                  <a:srgbClr val="5F5E5F"/>
                </a:solidFill>
                <a:latin typeface="Calibri"/>
                <a:cs typeface="Calibri"/>
              </a:rPr>
              <a:t> </a:t>
            </a:r>
            <a:r>
              <a:rPr sz="2800" spc="-310" dirty="0">
                <a:solidFill>
                  <a:srgbClr val="5F5E5F"/>
                </a:solidFill>
                <a:latin typeface="Calibri"/>
                <a:cs typeface="Calibri"/>
              </a:rPr>
              <a:t> </a:t>
            </a:r>
            <a:r>
              <a:rPr sz="2800" spc="140" dirty="0">
                <a:solidFill>
                  <a:srgbClr val="5F5E5F"/>
                </a:solidFill>
                <a:latin typeface="Calibri"/>
                <a:cs typeface="Calibri"/>
              </a:rPr>
              <a:t>T</a:t>
            </a:r>
            <a:r>
              <a:rPr sz="2800" spc="130" dirty="0">
                <a:solidFill>
                  <a:srgbClr val="5F5E5F"/>
                </a:solidFill>
                <a:latin typeface="Calibri"/>
                <a:cs typeface="Calibri"/>
              </a:rPr>
              <a:t>H</a:t>
            </a:r>
            <a:r>
              <a:rPr sz="2800" spc="-15" dirty="0">
                <a:solidFill>
                  <a:srgbClr val="5F5E5F"/>
                </a:solidFill>
                <a:latin typeface="Calibri"/>
                <a:cs typeface="Calibri"/>
              </a:rPr>
              <a:t>E</a:t>
            </a:r>
            <a:r>
              <a:rPr sz="2800" dirty="0">
                <a:solidFill>
                  <a:srgbClr val="5F5E5F"/>
                </a:solidFill>
                <a:latin typeface="Calibri"/>
                <a:cs typeface="Calibri"/>
              </a:rPr>
              <a:t> </a:t>
            </a:r>
            <a:r>
              <a:rPr sz="2800" spc="-300" dirty="0">
                <a:solidFill>
                  <a:srgbClr val="5F5E5F"/>
                </a:solidFill>
                <a:latin typeface="Calibri"/>
                <a:cs typeface="Calibri"/>
              </a:rPr>
              <a:t> </a:t>
            </a:r>
            <a:r>
              <a:rPr sz="2800" spc="110" dirty="0">
                <a:solidFill>
                  <a:srgbClr val="5F5E5F"/>
                </a:solidFill>
                <a:latin typeface="Calibri"/>
                <a:cs typeface="Calibri"/>
              </a:rPr>
              <a:t>B</a:t>
            </a:r>
            <a:r>
              <a:rPr sz="2800" spc="135" dirty="0">
                <a:solidFill>
                  <a:srgbClr val="5F5E5F"/>
                </a:solidFill>
                <a:latin typeface="Calibri"/>
                <a:cs typeface="Calibri"/>
              </a:rPr>
              <a:t>AS</a:t>
            </a:r>
            <a:r>
              <a:rPr sz="2800" spc="145" dirty="0">
                <a:solidFill>
                  <a:srgbClr val="5F5E5F"/>
                </a:solidFill>
                <a:latin typeface="Calibri"/>
                <a:cs typeface="Calibri"/>
              </a:rPr>
              <a:t>I</a:t>
            </a:r>
            <a:r>
              <a:rPr sz="2800" spc="135" dirty="0">
                <a:solidFill>
                  <a:srgbClr val="5F5E5F"/>
                </a:solidFill>
                <a:latin typeface="Calibri"/>
                <a:cs typeface="Calibri"/>
              </a:rPr>
              <a:t>C</a:t>
            </a:r>
            <a:r>
              <a:rPr sz="2800" spc="-15" dirty="0">
                <a:solidFill>
                  <a:srgbClr val="5F5E5F"/>
                </a:solidFill>
                <a:latin typeface="Calibri"/>
                <a:cs typeface="Calibri"/>
              </a:rPr>
              <a:t>S</a:t>
            </a:r>
            <a:endParaRPr sz="2800" dirty="0">
              <a:latin typeface="Calibri"/>
              <a:cs typeface="Calibri"/>
            </a:endParaRPr>
          </a:p>
        </p:txBody>
      </p:sp>
      <p:sp>
        <p:nvSpPr>
          <p:cNvPr id="9" name="object 6"/>
          <p:cNvSpPr txBox="1"/>
          <p:nvPr/>
        </p:nvSpPr>
        <p:spPr>
          <a:xfrm>
            <a:off x="505459" y="1200150"/>
            <a:ext cx="4569460" cy="3416320"/>
          </a:xfrm>
          <a:prstGeom prst="rect">
            <a:avLst/>
          </a:prstGeom>
        </p:spPr>
        <p:txBody>
          <a:bodyPr vert="horz" wrap="square" lIns="0" tIns="0" rIns="0" bIns="0" rtlCol="0">
            <a:spAutoFit/>
          </a:bodyPr>
          <a:lstStyle/>
          <a:p>
            <a:pPr marL="355600" marR="5080" indent="-342900">
              <a:buClr>
                <a:srgbClr val="5F5E5F"/>
              </a:buClr>
              <a:buFont typeface="Arial"/>
              <a:buChar char="•"/>
              <a:tabLst>
                <a:tab pos="398780" algn="l"/>
              </a:tabLst>
            </a:pPr>
            <a:r>
              <a:rPr sz="1600" dirty="0">
                <a:solidFill>
                  <a:srgbClr val="5F5E5F"/>
                </a:solidFill>
                <a:cs typeface="Calibri"/>
              </a:rPr>
              <a:t>Und</a:t>
            </a:r>
            <a:r>
              <a:rPr sz="1600" spc="-10" dirty="0">
                <a:solidFill>
                  <a:srgbClr val="5F5E5F"/>
                </a:solidFill>
                <a:cs typeface="Calibri"/>
              </a:rPr>
              <a:t>e</a:t>
            </a:r>
            <a:r>
              <a:rPr sz="1600" spc="-35" dirty="0">
                <a:solidFill>
                  <a:srgbClr val="5F5E5F"/>
                </a:solidFill>
                <a:cs typeface="Calibri"/>
              </a:rPr>
              <a:t>r</a:t>
            </a:r>
            <a:r>
              <a:rPr sz="1600" spc="-15" dirty="0">
                <a:solidFill>
                  <a:srgbClr val="5F5E5F"/>
                </a:solidFill>
                <a:cs typeface="Calibri"/>
              </a:rPr>
              <a:t>s</a:t>
            </a:r>
            <a:r>
              <a:rPr sz="1600" spc="-30" dirty="0">
                <a:solidFill>
                  <a:srgbClr val="5F5E5F"/>
                </a:solidFill>
                <a:cs typeface="Calibri"/>
              </a:rPr>
              <a:t>t</a:t>
            </a:r>
            <a:r>
              <a:rPr sz="1600" dirty="0">
                <a:solidFill>
                  <a:srgbClr val="5F5E5F"/>
                </a:solidFill>
                <a:cs typeface="Calibri"/>
              </a:rPr>
              <a:t>andi</a:t>
            </a:r>
            <a:r>
              <a:rPr sz="1600" spc="5" dirty="0">
                <a:solidFill>
                  <a:srgbClr val="5F5E5F"/>
                </a:solidFill>
                <a:cs typeface="Calibri"/>
              </a:rPr>
              <a:t>n</a:t>
            </a:r>
            <a:r>
              <a:rPr sz="1600" spc="-10" dirty="0">
                <a:solidFill>
                  <a:srgbClr val="5F5E5F"/>
                </a:solidFill>
                <a:cs typeface="Calibri"/>
              </a:rPr>
              <a:t>g</a:t>
            </a:r>
            <a:r>
              <a:rPr sz="1600" spc="-40" dirty="0">
                <a:solidFill>
                  <a:srgbClr val="5F5E5F"/>
                </a:solidFill>
                <a:cs typeface="Calibri"/>
              </a:rPr>
              <a:t> </a:t>
            </a:r>
            <a:r>
              <a:rPr sz="1600" spc="-5" dirty="0">
                <a:solidFill>
                  <a:srgbClr val="5F5E5F"/>
                </a:solidFill>
                <a:cs typeface="Calibri"/>
              </a:rPr>
              <a:t>(a</a:t>
            </a:r>
            <a:r>
              <a:rPr sz="1600" spc="5" dirty="0">
                <a:solidFill>
                  <a:srgbClr val="5F5E5F"/>
                </a:solidFill>
                <a:cs typeface="Calibri"/>
              </a:rPr>
              <a:t>n</a:t>
            </a:r>
            <a:r>
              <a:rPr sz="1600" dirty="0">
                <a:solidFill>
                  <a:srgbClr val="5F5E5F"/>
                </a:solidFill>
                <a:cs typeface="Calibri"/>
              </a:rPr>
              <a:t>d</a:t>
            </a:r>
            <a:r>
              <a:rPr sz="1600" spc="-15" dirty="0">
                <a:solidFill>
                  <a:srgbClr val="5F5E5F"/>
                </a:solidFill>
                <a:cs typeface="Calibri"/>
              </a:rPr>
              <a:t> </a:t>
            </a:r>
            <a:r>
              <a:rPr sz="1600" dirty="0">
                <a:solidFill>
                  <a:srgbClr val="5F5E5F"/>
                </a:solidFill>
                <a:cs typeface="Calibri"/>
              </a:rPr>
              <a:t>modi</a:t>
            </a:r>
            <a:r>
              <a:rPr sz="1600" spc="10" dirty="0">
                <a:solidFill>
                  <a:srgbClr val="5F5E5F"/>
                </a:solidFill>
                <a:cs typeface="Calibri"/>
              </a:rPr>
              <a:t>f</a:t>
            </a:r>
            <a:r>
              <a:rPr sz="1600" dirty="0">
                <a:solidFill>
                  <a:srgbClr val="5F5E5F"/>
                </a:solidFill>
                <a:cs typeface="Calibri"/>
              </a:rPr>
              <a:t>y</a:t>
            </a:r>
            <a:r>
              <a:rPr sz="1600" spc="5" dirty="0">
                <a:solidFill>
                  <a:srgbClr val="5F5E5F"/>
                </a:solidFill>
                <a:cs typeface="Calibri"/>
              </a:rPr>
              <a:t>i</a:t>
            </a:r>
            <a:r>
              <a:rPr sz="1600" dirty="0">
                <a:solidFill>
                  <a:srgbClr val="5F5E5F"/>
                </a:solidFill>
                <a:cs typeface="Calibri"/>
              </a:rPr>
              <a:t>n</a:t>
            </a:r>
            <a:r>
              <a:rPr sz="1600" spc="-10" dirty="0">
                <a:solidFill>
                  <a:srgbClr val="5F5E5F"/>
                </a:solidFill>
                <a:cs typeface="Calibri"/>
              </a:rPr>
              <a:t>g)</a:t>
            </a:r>
            <a:r>
              <a:rPr sz="1600" spc="-40" dirty="0">
                <a:solidFill>
                  <a:srgbClr val="5F5E5F"/>
                </a:solidFill>
                <a:cs typeface="Calibri"/>
              </a:rPr>
              <a:t> </a:t>
            </a:r>
            <a:r>
              <a:rPr sz="1600" dirty="0">
                <a:solidFill>
                  <a:srgbClr val="5F5E5F"/>
                </a:solidFill>
                <a:cs typeface="Calibri"/>
              </a:rPr>
              <a:t>b</a:t>
            </a:r>
            <a:r>
              <a:rPr sz="1600" spc="-10" dirty="0">
                <a:solidFill>
                  <a:srgbClr val="5F5E5F"/>
                </a:solidFill>
                <a:cs typeface="Calibri"/>
              </a:rPr>
              <a:t>eh</a:t>
            </a:r>
            <a:r>
              <a:rPr sz="1600" spc="-35" dirty="0">
                <a:solidFill>
                  <a:srgbClr val="5F5E5F"/>
                </a:solidFill>
                <a:cs typeface="Calibri"/>
              </a:rPr>
              <a:t>a</a:t>
            </a:r>
            <a:r>
              <a:rPr sz="1600" spc="-20" dirty="0">
                <a:solidFill>
                  <a:srgbClr val="5F5E5F"/>
                </a:solidFill>
                <a:cs typeface="Calibri"/>
              </a:rPr>
              <a:t>v</a:t>
            </a:r>
            <a:r>
              <a:rPr sz="1600" dirty="0">
                <a:solidFill>
                  <a:srgbClr val="5F5E5F"/>
                </a:solidFill>
                <a:cs typeface="Calibri"/>
              </a:rPr>
              <a:t>ior</a:t>
            </a:r>
            <a:r>
              <a:rPr sz="1600" spc="-10" dirty="0">
                <a:solidFill>
                  <a:srgbClr val="5F5E5F"/>
                </a:solidFill>
                <a:cs typeface="Calibri"/>
              </a:rPr>
              <a:t> </a:t>
            </a:r>
            <a:r>
              <a:rPr sz="1600" dirty="0">
                <a:solidFill>
                  <a:srgbClr val="5F5E5F"/>
                </a:solidFill>
                <a:cs typeface="Calibri"/>
              </a:rPr>
              <a:t>in</a:t>
            </a:r>
            <a:r>
              <a:rPr sz="1600" spc="5" dirty="0">
                <a:solidFill>
                  <a:srgbClr val="5F5E5F"/>
                </a:solidFill>
                <a:cs typeface="Calibri"/>
              </a:rPr>
              <a:t> </a:t>
            </a:r>
            <a:r>
              <a:rPr sz="1600" spc="-10" dirty="0">
                <a:solidFill>
                  <a:srgbClr val="5F5E5F"/>
                </a:solidFill>
                <a:cs typeface="Calibri"/>
              </a:rPr>
              <a:t>the</a:t>
            </a:r>
            <a:r>
              <a:rPr sz="1600" dirty="0">
                <a:solidFill>
                  <a:srgbClr val="5F5E5F"/>
                </a:solidFill>
                <a:cs typeface="Calibri"/>
              </a:rPr>
              <a:t> </a:t>
            </a:r>
            <a:r>
              <a:rPr sz="1600" spc="-25" dirty="0">
                <a:solidFill>
                  <a:srgbClr val="5F5E5F"/>
                </a:solidFill>
                <a:cs typeface="Calibri"/>
              </a:rPr>
              <a:t>c</a:t>
            </a:r>
            <a:r>
              <a:rPr sz="1600" spc="-5" dirty="0">
                <a:solidFill>
                  <a:srgbClr val="5F5E5F"/>
                </a:solidFill>
                <a:cs typeface="Calibri"/>
              </a:rPr>
              <a:t>o</a:t>
            </a:r>
            <a:r>
              <a:rPr sz="1600" spc="-10" dirty="0">
                <a:solidFill>
                  <a:srgbClr val="5F5E5F"/>
                </a:solidFill>
                <a:cs typeface="Calibri"/>
              </a:rPr>
              <a:t>n</a:t>
            </a:r>
            <a:r>
              <a:rPr sz="1600" spc="-20" dirty="0">
                <a:solidFill>
                  <a:srgbClr val="5F5E5F"/>
                </a:solidFill>
                <a:cs typeface="Calibri"/>
              </a:rPr>
              <a:t>t</a:t>
            </a:r>
            <a:r>
              <a:rPr sz="1600" spc="-40" dirty="0">
                <a:solidFill>
                  <a:srgbClr val="5F5E5F"/>
                </a:solidFill>
                <a:cs typeface="Calibri"/>
              </a:rPr>
              <a:t>e</a:t>
            </a:r>
            <a:r>
              <a:rPr sz="1600" spc="-5" dirty="0">
                <a:solidFill>
                  <a:srgbClr val="5F5E5F"/>
                </a:solidFill>
                <a:cs typeface="Calibri"/>
              </a:rPr>
              <a:t>x</a:t>
            </a:r>
            <a:r>
              <a:rPr sz="1600" dirty="0">
                <a:solidFill>
                  <a:srgbClr val="5F5E5F"/>
                </a:solidFill>
                <a:cs typeface="Calibri"/>
              </a:rPr>
              <a:t>t</a:t>
            </a:r>
            <a:r>
              <a:rPr sz="1600" spc="-15" dirty="0">
                <a:solidFill>
                  <a:srgbClr val="5F5E5F"/>
                </a:solidFill>
                <a:cs typeface="Calibri"/>
              </a:rPr>
              <a:t> </a:t>
            </a:r>
            <a:r>
              <a:rPr sz="1600" spc="-5" dirty="0">
                <a:solidFill>
                  <a:srgbClr val="5F5E5F"/>
                </a:solidFill>
                <a:cs typeface="Calibri"/>
              </a:rPr>
              <a:t>of </a:t>
            </a:r>
            <a:r>
              <a:rPr sz="1600" spc="-10" dirty="0">
                <a:solidFill>
                  <a:srgbClr val="5F5E5F"/>
                </a:solidFill>
                <a:cs typeface="Calibri"/>
              </a:rPr>
              <a:t>e</a:t>
            </a:r>
            <a:r>
              <a:rPr sz="1600" spc="-35" dirty="0">
                <a:solidFill>
                  <a:srgbClr val="5F5E5F"/>
                </a:solidFill>
                <a:cs typeface="Calibri"/>
              </a:rPr>
              <a:t>n</a:t>
            </a:r>
            <a:r>
              <a:rPr sz="1600" spc="-20" dirty="0">
                <a:solidFill>
                  <a:srgbClr val="5F5E5F"/>
                </a:solidFill>
                <a:cs typeface="Calibri"/>
              </a:rPr>
              <a:t>v</a:t>
            </a:r>
            <a:r>
              <a:rPr sz="1600" dirty="0">
                <a:solidFill>
                  <a:srgbClr val="5F5E5F"/>
                </a:solidFill>
                <a:cs typeface="Calibri"/>
              </a:rPr>
              <a:t>i</a:t>
            </a:r>
            <a:r>
              <a:rPr sz="1600" spc="-20" dirty="0">
                <a:solidFill>
                  <a:srgbClr val="5F5E5F"/>
                </a:solidFill>
                <a:cs typeface="Calibri"/>
              </a:rPr>
              <a:t>r</a:t>
            </a:r>
            <a:r>
              <a:rPr sz="1600" spc="-5" dirty="0">
                <a:solidFill>
                  <a:srgbClr val="5F5E5F"/>
                </a:solidFill>
                <a:cs typeface="Calibri"/>
              </a:rPr>
              <a:t>o</a:t>
            </a:r>
            <a:r>
              <a:rPr sz="1600" dirty="0">
                <a:solidFill>
                  <a:srgbClr val="5F5E5F"/>
                </a:solidFill>
                <a:cs typeface="Calibri"/>
              </a:rPr>
              <a:t>n</a:t>
            </a:r>
            <a:r>
              <a:rPr sz="1600" spc="-10" dirty="0">
                <a:solidFill>
                  <a:srgbClr val="5F5E5F"/>
                </a:solidFill>
                <a:cs typeface="Calibri"/>
              </a:rPr>
              <a:t>me</a:t>
            </a:r>
            <a:r>
              <a:rPr sz="1600" spc="-20" dirty="0">
                <a:solidFill>
                  <a:srgbClr val="5F5E5F"/>
                </a:solidFill>
                <a:cs typeface="Calibri"/>
              </a:rPr>
              <a:t>n</a:t>
            </a:r>
            <a:r>
              <a:rPr sz="1600" spc="-5" dirty="0">
                <a:solidFill>
                  <a:srgbClr val="5F5E5F"/>
                </a:solidFill>
                <a:cs typeface="Calibri"/>
              </a:rPr>
              <a:t>t</a:t>
            </a:r>
            <a:r>
              <a:rPr sz="1600" spc="-15" dirty="0">
                <a:solidFill>
                  <a:srgbClr val="5F5E5F"/>
                </a:solidFill>
                <a:cs typeface="Calibri"/>
              </a:rPr>
              <a:t> </a:t>
            </a:r>
            <a:r>
              <a:rPr sz="1600" dirty="0">
                <a:solidFill>
                  <a:srgbClr val="5F5E5F"/>
                </a:solidFill>
                <a:cs typeface="Calibri"/>
              </a:rPr>
              <a:t>is </a:t>
            </a:r>
            <a:r>
              <a:rPr sz="1600" spc="-10" dirty="0">
                <a:solidFill>
                  <a:srgbClr val="5F5E5F"/>
                </a:solidFill>
                <a:cs typeface="Calibri"/>
              </a:rPr>
              <a:t>the</a:t>
            </a:r>
            <a:r>
              <a:rPr sz="1600" dirty="0">
                <a:solidFill>
                  <a:srgbClr val="5F5E5F"/>
                </a:solidFill>
                <a:cs typeface="Calibri"/>
              </a:rPr>
              <a:t> </a:t>
            </a:r>
            <a:r>
              <a:rPr sz="1600" spc="-5" dirty="0">
                <a:solidFill>
                  <a:srgbClr val="5F5E5F"/>
                </a:solidFill>
                <a:cs typeface="Calibri"/>
              </a:rPr>
              <a:t>bas</a:t>
            </a:r>
            <a:r>
              <a:rPr sz="1600" spc="5" dirty="0">
                <a:solidFill>
                  <a:srgbClr val="5F5E5F"/>
                </a:solidFill>
                <a:cs typeface="Calibri"/>
              </a:rPr>
              <a:t>i</a:t>
            </a:r>
            <a:r>
              <a:rPr sz="1600" dirty="0">
                <a:solidFill>
                  <a:srgbClr val="5F5E5F"/>
                </a:solidFill>
                <a:cs typeface="Calibri"/>
              </a:rPr>
              <a:t>s</a:t>
            </a:r>
            <a:r>
              <a:rPr sz="1600" spc="-5" dirty="0">
                <a:solidFill>
                  <a:srgbClr val="5F5E5F"/>
                </a:solidFill>
                <a:cs typeface="Calibri"/>
              </a:rPr>
              <a:t> </a:t>
            </a:r>
            <a:r>
              <a:rPr sz="1600" spc="-40" dirty="0">
                <a:solidFill>
                  <a:srgbClr val="5F5E5F"/>
                </a:solidFill>
                <a:cs typeface="Calibri"/>
              </a:rPr>
              <a:t>f</a:t>
            </a:r>
            <a:r>
              <a:rPr sz="1600" spc="-15" dirty="0">
                <a:solidFill>
                  <a:srgbClr val="5F5E5F"/>
                </a:solidFill>
                <a:cs typeface="Calibri"/>
              </a:rPr>
              <a:t>o</a:t>
            </a:r>
            <a:r>
              <a:rPr sz="1600" spc="-10" dirty="0">
                <a:solidFill>
                  <a:srgbClr val="5F5E5F"/>
                </a:solidFill>
                <a:cs typeface="Calibri"/>
              </a:rPr>
              <a:t>r</a:t>
            </a:r>
            <a:r>
              <a:rPr sz="1600" spc="5" dirty="0">
                <a:solidFill>
                  <a:srgbClr val="5F5E5F"/>
                </a:solidFill>
                <a:cs typeface="Calibri"/>
              </a:rPr>
              <a:t> </a:t>
            </a:r>
            <a:r>
              <a:rPr sz="1600" spc="-20" dirty="0">
                <a:solidFill>
                  <a:srgbClr val="5F5E5F"/>
                </a:solidFill>
                <a:cs typeface="Calibri"/>
              </a:rPr>
              <a:t>A</a:t>
            </a:r>
            <a:r>
              <a:rPr sz="1600" spc="-25" dirty="0">
                <a:solidFill>
                  <a:srgbClr val="5F5E5F"/>
                </a:solidFill>
                <a:cs typeface="Calibri"/>
              </a:rPr>
              <a:t>B</a:t>
            </a:r>
            <a:r>
              <a:rPr sz="1600" spc="-10" dirty="0">
                <a:solidFill>
                  <a:srgbClr val="5F5E5F"/>
                </a:solidFill>
                <a:cs typeface="Calibri"/>
              </a:rPr>
              <a:t>A</a:t>
            </a:r>
            <a:r>
              <a:rPr sz="1600" spc="-20" dirty="0">
                <a:solidFill>
                  <a:srgbClr val="5F5E5F"/>
                </a:solidFill>
                <a:cs typeface="Calibri"/>
              </a:rPr>
              <a:t> </a:t>
            </a:r>
            <a:r>
              <a:rPr sz="1600" dirty="0">
                <a:solidFill>
                  <a:srgbClr val="5F5E5F"/>
                </a:solidFill>
                <a:cs typeface="Calibri"/>
              </a:rPr>
              <a:t>th</a:t>
            </a:r>
            <a:r>
              <a:rPr sz="1600" spc="-10" dirty="0">
                <a:solidFill>
                  <a:srgbClr val="5F5E5F"/>
                </a:solidFill>
                <a:cs typeface="Calibri"/>
              </a:rPr>
              <a:t>e</a:t>
            </a:r>
            <a:r>
              <a:rPr sz="1600" spc="-45" dirty="0">
                <a:solidFill>
                  <a:srgbClr val="5F5E5F"/>
                </a:solidFill>
                <a:cs typeface="Calibri"/>
              </a:rPr>
              <a:t>r</a:t>
            </a:r>
            <a:r>
              <a:rPr sz="1600" dirty="0">
                <a:solidFill>
                  <a:srgbClr val="5F5E5F"/>
                </a:solidFill>
                <a:cs typeface="Calibri"/>
              </a:rPr>
              <a:t>apies.</a:t>
            </a:r>
            <a:endParaRPr lang="en-US" sz="1600" dirty="0">
              <a:solidFill>
                <a:srgbClr val="5F5E5F"/>
              </a:solidFill>
              <a:cs typeface="Calibri"/>
            </a:endParaRPr>
          </a:p>
          <a:p>
            <a:pPr marL="355600" marR="5080" indent="-342900">
              <a:buClr>
                <a:srgbClr val="5F5E5F"/>
              </a:buClr>
              <a:buFont typeface="Arial"/>
              <a:buChar char="•"/>
              <a:tabLst>
                <a:tab pos="398780" algn="l"/>
              </a:tabLst>
            </a:pPr>
            <a:r>
              <a:rPr lang="en-US" sz="1600" spc="-15" dirty="0">
                <a:solidFill>
                  <a:srgbClr val="5F5E5F"/>
                </a:solidFill>
                <a:cs typeface="Calibri"/>
              </a:rPr>
              <a:t>A</a:t>
            </a:r>
            <a:r>
              <a:rPr lang="en-US" sz="1600" spc="-25" dirty="0">
                <a:solidFill>
                  <a:srgbClr val="5F5E5F"/>
                </a:solidFill>
                <a:cs typeface="Calibri"/>
              </a:rPr>
              <a:t>B</a:t>
            </a:r>
            <a:r>
              <a:rPr lang="en-US" sz="1600" spc="-10" dirty="0">
                <a:solidFill>
                  <a:srgbClr val="5F5E5F"/>
                </a:solidFill>
                <a:cs typeface="Calibri"/>
              </a:rPr>
              <a:t>A</a:t>
            </a:r>
            <a:r>
              <a:rPr lang="en-US" sz="1600" spc="-20" dirty="0">
                <a:solidFill>
                  <a:srgbClr val="5F5E5F"/>
                </a:solidFill>
                <a:cs typeface="Calibri"/>
              </a:rPr>
              <a:t> </a:t>
            </a:r>
            <a:r>
              <a:rPr lang="en-US" sz="1600" dirty="0">
                <a:solidFill>
                  <a:srgbClr val="5F5E5F"/>
                </a:solidFill>
                <a:cs typeface="Calibri"/>
              </a:rPr>
              <a:t>u</a:t>
            </a:r>
            <a:r>
              <a:rPr lang="en-US" sz="1600" spc="-15" dirty="0">
                <a:solidFill>
                  <a:srgbClr val="5F5E5F"/>
                </a:solidFill>
                <a:cs typeface="Calibri"/>
              </a:rPr>
              <a:t>se</a:t>
            </a:r>
            <a:r>
              <a:rPr lang="en-US" sz="1600" spc="-10" dirty="0">
                <a:solidFill>
                  <a:srgbClr val="5F5E5F"/>
                </a:solidFill>
                <a:cs typeface="Calibri"/>
              </a:rPr>
              <a:t>s</a:t>
            </a:r>
            <a:r>
              <a:rPr lang="en-US" sz="1600" spc="10" dirty="0">
                <a:solidFill>
                  <a:srgbClr val="5F5E5F"/>
                </a:solidFill>
                <a:cs typeface="Calibri"/>
              </a:rPr>
              <a:t> </a:t>
            </a:r>
            <a:r>
              <a:rPr lang="en-US" sz="1600" b="1" i="1" spc="-10" dirty="0">
                <a:solidFill>
                  <a:srgbClr val="5F5E5F"/>
                </a:solidFill>
                <a:cs typeface="Calibri"/>
              </a:rPr>
              <a:t>positive</a:t>
            </a:r>
            <a:r>
              <a:rPr lang="en-US" sz="1600" b="1" i="1" spc="-30" dirty="0">
                <a:solidFill>
                  <a:srgbClr val="5F5E5F"/>
                </a:solidFill>
                <a:cs typeface="Calibri"/>
              </a:rPr>
              <a:t> </a:t>
            </a:r>
            <a:r>
              <a:rPr lang="en-US" sz="1600" b="1" i="1" dirty="0">
                <a:solidFill>
                  <a:srgbClr val="5F5E5F"/>
                </a:solidFill>
                <a:cs typeface="Calibri"/>
              </a:rPr>
              <a:t>r</a:t>
            </a:r>
            <a:r>
              <a:rPr lang="en-US" sz="1600" b="1" i="1" spc="-5" dirty="0">
                <a:solidFill>
                  <a:srgbClr val="5F5E5F"/>
                </a:solidFill>
                <a:cs typeface="Calibri"/>
              </a:rPr>
              <a:t>e</a:t>
            </a:r>
            <a:r>
              <a:rPr lang="en-US" sz="1600" b="1" i="1" spc="-10" dirty="0">
                <a:solidFill>
                  <a:srgbClr val="5F5E5F"/>
                </a:solidFill>
                <a:cs typeface="Calibri"/>
              </a:rPr>
              <a:t>inf</a:t>
            </a:r>
            <a:r>
              <a:rPr lang="en-US" sz="1600" b="1" i="1" spc="-5" dirty="0">
                <a:solidFill>
                  <a:srgbClr val="5F5E5F"/>
                </a:solidFill>
                <a:cs typeface="Calibri"/>
              </a:rPr>
              <a:t>or</a:t>
            </a:r>
            <a:r>
              <a:rPr lang="en-US" sz="1600" b="1" i="1" spc="-20" dirty="0">
                <a:solidFill>
                  <a:srgbClr val="5F5E5F"/>
                </a:solidFill>
                <a:cs typeface="Calibri"/>
              </a:rPr>
              <a:t>c</a:t>
            </a:r>
            <a:r>
              <a:rPr lang="en-US" sz="1600" b="1" i="1" spc="-15" dirty="0">
                <a:solidFill>
                  <a:srgbClr val="5F5E5F"/>
                </a:solidFill>
                <a:cs typeface="Calibri"/>
              </a:rPr>
              <a:t>e</a:t>
            </a:r>
            <a:r>
              <a:rPr lang="en-US" sz="1600" b="1" i="1" spc="-25" dirty="0">
                <a:solidFill>
                  <a:srgbClr val="5F5E5F"/>
                </a:solidFill>
                <a:cs typeface="Calibri"/>
              </a:rPr>
              <a:t>m</a:t>
            </a:r>
            <a:r>
              <a:rPr lang="en-US" sz="1600" b="1" i="1" spc="-5" dirty="0">
                <a:solidFill>
                  <a:srgbClr val="5F5E5F"/>
                </a:solidFill>
                <a:cs typeface="Calibri"/>
              </a:rPr>
              <a:t>e</a:t>
            </a:r>
            <a:r>
              <a:rPr lang="en-US" sz="1600" b="1" i="1" spc="-20" dirty="0">
                <a:solidFill>
                  <a:srgbClr val="5F5E5F"/>
                </a:solidFill>
                <a:cs typeface="Calibri"/>
              </a:rPr>
              <a:t>n</a:t>
            </a:r>
            <a:r>
              <a:rPr lang="en-US" sz="1600" b="1" i="1" spc="-10" dirty="0">
                <a:solidFill>
                  <a:srgbClr val="5F5E5F"/>
                </a:solidFill>
                <a:cs typeface="Calibri"/>
              </a:rPr>
              <a:t>t</a:t>
            </a:r>
            <a:r>
              <a:rPr lang="en-US" sz="1600" b="1" i="1" spc="-15" dirty="0">
                <a:solidFill>
                  <a:srgbClr val="5F5E5F"/>
                </a:solidFill>
                <a:cs typeface="Calibri"/>
              </a:rPr>
              <a:t> </a:t>
            </a:r>
            <a:r>
              <a:rPr lang="en-US" sz="1600" dirty="0">
                <a:solidFill>
                  <a:srgbClr val="5F5E5F"/>
                </a:solidFill>
                <a:cs typeface="Calibri"/>
              </a:rPr>
              <a:t>in</a:t>
            </a:r>
            <a:r>
              <a:rPr lang="en-US" sz="1600" spc="5" dirty="0">
                <a:solidFill>
                  <a:srgbClr val="5F5E5F"/>
                </a:solidFill>
                <a:cs typeface="Calibri"/>
              </a:rPr>
              <a:t> </a:t>
            </a:r>
            <a:r>
              <a:rPr lang="en-US" sz="1600" dirty="0">
                <a:solidFill>
                  <a:srgbClr val="5F5E5F"/>
                </a:solidFill>
                <a:cs typeface="Calibri"/>
              </a:rPr>
              <a:t>a</a:t>
            </a:r>
            <a:r>
              <a:rPr lang="en-US" sz="1600" spc="-5" dirty="0">
                <a:solidFill>
                  <a:srgbClr val="5F5E5F"/>
                </a:solidFill>
                <a:cs typeface="Calibri"/>
              </a:rPr>
              <a:t> </a:t>
            </a:r>
            <a:r>
              <a:rPr lang="en-US" sz="1600" spc="-35" dirty="0">
                <a:solidFill>
                  <a:srgbClr val="5F5E5F"/>
                </a:solidFill>
                <a:cs typeface="Calibri"/>
              </a:rPr>
              <a:t>w</a:t>
            </a:r>
            <a:r>
              <a:rPr lang="en-US" sz="1600" spc="-25" dirty="0">
                <a:solidFill>
                  <a:srgbClr val="5F5E5F"/>
                </a:solidFill>
                <a:cs typeface="Calibri"/>
              </a:rPr>
              <a:t>a</a:t>
            </a:r>
            <a:r>
              <a:rPr lang="en-US" sz="1600" spc="-10" dirty="0">
                <a:solidFill>
                  <a:srgbClr val="5F5E5F"/>
                </a:solidFill>
                <a:cs typeface="Calibri"/>
              </a:rPr>
              <a:t>y</a:t>
            </a:r>
            <a:r>
              <a:rPr lang="en-US" sz="1600" spc="-25" dirty="0">
                <a:solidFill>
                  <a:srgbClr val="5F5E5F"/>
                </a:solidFill>
                <a:cs typeface="Calibri"/>
              </a:rPr>
              <a:t> </a:t>
            </a:r>
            <a:r>
              <a:rPr lang="en-US" sz="1600" dirty="0">
                <a:solidFill>
                  <a:srgbClr val="5F5E5F"/>
                </a:solidFill>
                <a:cs typeface="Calibri"/>
              </a:rPr>
              <a:t>th</a:t>
            </a:r>
            <a:r>
              <a:rPr lang="en-US" sz="1600" spc="-15" dirty="0">
                <a:solidFill>
                  <a:srgbClr val="5F5E5F"/>
                </a:solidFill>
                <a:cs typeface="Calibri"/>
              </a:rPr>
              <a:t>a</a:t>
            </a:r>
            <a:r>
              <a:rPr lang="en-US" sz="1600" spc="-5" dirty="0">
                <a:solidFill>
                  <a:srgbClr val="5F5E5F"/>
                </a:solidFill>
                <a:cs typeface="Calibri"/>
              </a:rPr>
              <a:t>t</a:t>
            </a:r>
            <a:r>
              <a:rPr lang="en-US" sz="1600" spc="-15" dirty="0">
                <a:solidFill>
                  <a:srgbClr val="5F5E5F"/>
                </a:solidFill>
                <a:cs typeface="Calibri"/>
              </a:rPr>
              <a:t> </a:t>
            </a:r>
            <a:r>
              <a:rPr lang="en-US" sz="1600" spc="-25" dirty="0">
                <a:solidFill>
                  <a:srgbClr val="5F5E5F"/>
                </a:solidFill>
                <a:cs typeface="Calibri"/>
              </a:rPr>
              <a:t>c</a:t>
            </a:r>
            <a:r>
              <a:rPr lang="en-US" sz="1600" dirty="0">
                <a:solidFill>
                  <a:srgbClr val="5F5E5F"/>
                </a:solidFill>
                <a:cs typeface="Calibri"/>
              </a:rPr>
              <a:t>an</a:t>
            </a:r>
            <a:r>
              <a:rPr lang="en-US" sz="1600" spc="-15" dirty="0">
                <a:solidFill>
                  <a:srgbClr val="5F5E5F"/>
                </a:solidFill>
                <a:cs typeface="Calibri"/>
              </a:rPr>
              <a:t> </a:t>
            </a:r>
            <a:r>
              <a:rPr lang="en-US" sz="1600" dirty="0">
                <a:solidFill>
                  <a:srgbClr val="5F5E5F"/>
                </a:solidFill>
                <a:cs typeface="Calibri"/>
              </a:rPr>
              <a:t>b</a:t>
            </a:r>
            <a:r>
              <a:rPr lang="en-US" sz="1600" spc="-10" dirty="0">
                <a:solidFill>
                  <a:srgbClr val="5F5E5F"/>
                </a:solidFill>
                <a:cs typeface="Calibri"/>
              </a:rPr>
              <a:t>e measu</a:t>
            </a:r>
            <a:r>
              <a:rPr lang="en-US" sz="1600" spc="-30" dirty="0">
                <a:solidFill>
                  <a:srgbClr val="5F5E5F"/>
                </a:solidFill>
                <a:cs typeface="Calibri"/>
              </a:rPr>
              <a:t>r</a:t>
            </a:r>
            <a:r>
              <a:rPr lang="en-US" sz="1600" spc="-10" dirty="0">
                <a:solidFill>
                  <a:srgbClr val="5F5E5F"/>
                </a:solidFill>
                <a:cs typeface="Calibri"/>
              </a:rPr>
              <a:t>ed</a:t>
            </a:r>
            <a:r>
              <a:rPr lang="en-US" sz="1600" spc="-5" dirty="0">
                <a:solidFill>
                  <a:srgbClr val="5F5E5F"/>
                </a:solidFill>
                <a:cs typeface="Calibri"/>
              </a:rPr>
              <a:t> </a:t>
            </a:r>
            <a:r>
              <a:rPr lang="en-US" sz="1600" dirty="0">
                <a:solidFill>
                  <a:srgbClr val="5F5E5F"/>
                </a:solidFill>
                <a:cs typeface="Calibri"/>
              </a:rPr>
              <a:t>in </a:t>
            </a:r>
            <a:r>
              <a:rPr lang="en-US" sz="1600" spc="-15" dirty="0">
                <a:solidFill>
                  <a:srgbClr val="5F5E5F"/>
                </a:solidFill>
                <a:cs typeface="Calibri"/>
              </a:rPr>
              <a:t>o</a:t>
            </a:r>
            <a:r>
              <a:rPr lang="en-US" sz="1600" spc="-35" dirty="0">
                <a:solidFill>
                  <a:srgbClr val="5F5E5F"/>
                </a:solidFill>
                <a:cs typeface="Calibri"/>
              </a:rPr>
              <a:t>r</a:t>
            </a:r>
            <a:r>
              <a:rPr lang="en-US" sz="1600" dirty="0">
                <a:solidFill>
                  <a:srgbClr val="5F5E5F"/>
                </a:solidFill>
                <a:cs typeface="Calibri"/>
              </a:rPr>
              <a:t>d</a:t>
            </a:r>
            <a:r>
              <a:rPr lang="en-US" sz="1600" spc="-10" dirty="0">
                <a:solidFill>
                  <a:srgbClr val="5F5E5F"/>
                </a:solidFill>
                <a:cs typeface="Calibri"/>
              </a:rPr>
              <a:t>er</a:t>
            </a:r>
            <a:r>
              <a:rPr lang="en-US" sz="1600" spc="-15" dirty="0">
                <a:solidFill>
                  <a:srgbClr val="5F5E5F"/>
                </a:solidFill>
                <a:cs typeface="Calibri"/>
              </a:rPr>
              <a:t> </a:t>
            </a:r>
            <a:r>
              <a:rPr lang="en-US" sz="1600" spc="-20" dirty="0">
                <a:solidFill>
                  <a:srgbClr val="5F5E5F"/>
                </a:solidFill>
                <a:cs typeface="Calibri"/>
              </a:rPr>
              <a:t>t</a:t>
            </a:r>
            <a:r>
              <a:rPr lang="en-US" sz="1600" dirty="0">
                <a:solidFill>
                  <a:srgbClr val="5F5E5F"/>
                </a:solidFill>
                <a:cs typeface="Calibri"/>
              </a:rPr>
              <a:t>o</a:t>
            </a:r>
            <a:r>
              <a:rPr lang="en-US" sz="1600" spc="-5" dirty="0">
                <a:solidFill>
                  <a:srgbClr val="5F5E5F"/>
                </a:solidFill>
                <a:cs typeface="Calibri"/>
              </a:rPr>
              <a:t> b</a:t>
            </a:r>
            <a:r>
              <a:rPr lang="en-US" sz="1600" spc="5" dirty="0">
                <a:solidFill>
                  <a:srgbClr val="5F5E5F"/>
                </a:solidFill>
                <a:cs typeface="Calibri"/>
              </a:rPr>
              <a:t>r</a:t>
            </a:r>
            <a:r>
              <a:rPr lang="en-US" sz="1600" dirty="0">
                <a:solidFill>
                  <a:srgbClr val="5F5E5F"/>
                </a:solidFill>
                <a:cs typeface="Calibri"/>
              </a:rPr>
              <a:t>i</a:t>
            </a:r>
            <a:r>
              <a:rPr lang="en-US" sz="1600" spc="5" dirty="0">
                <a:solidFill>
                  <a:srgbClr val="5F5E5F"/>
                </a:solidFill>
                <a:cs typeface="Calibri"/>
              </a:rPr>
              <a:t>n</a:t>
            </a:r>
            <a:r>
              <a:rPr lang="en-US" sz="1600" spc="-10" dirty="0">
                <a:solidFill>
                  <a:srgbClr val="5F5E5F"/>
                </a:solidFill>
                <a:cs typeface="Calibri"/>
              </a:rPr>
              <a:t>g</a:t>
            </a:r>
            <a:r>
              <a:rPr lang="en-US" sz="1600" spc="-25" dirty="0">
                <a:solidFill>
                  <a:srgbClr val="5F5E5F"/>
                </a:solidFill>
                <a:cs typeface="Calibri"/>
              </a:rPr>
              <a:t> </a:t>
            </a:r>
            <a:r>
              <a:rPr lang="en-US" sz="1600" dirty="0">
                <a:solidFill>
                  <a:srgbClr val="5F5E5F"/>
                </a:solidFill>
                <a:cs typeface="Calibri"/>
              </a:rPr>
              <a:t>ab</a:t>
            </a:r>
            <a:r>
              <a:rPr lang="en-US" sz="1600" spc="-5" dirty="0">
                <a:solidFill>
                  <a:srgbClr val="5F5E5F"/>
                </a:solidFill>
                <a:cs typeface="Calibri"/>
              </a:rPr>
              <a:t>o</a:t>
            </a:r>
            <a:r>
              <a:rPr lang="en-US" sz="1600" dirty="0">
                <a:solidFill>
                  <a:srgbClr val="5F5E5F"/>
                </a:solidFill>
                <a:cs typeface="Calibri"/>
              </a:rPr>
              <a:t>u</a:t>
            </a:r>
            <a:r>
              <a:rPr lang="en-US" sz="1600" spc="-5" dirty="0">
                <a:solidFill>
                  <a:srgbClr val="5F5E5F"/>
                </a:solidFill>
                <a:cs typeface="Calibri"/>
              </a:rPr>
              <a:t>t</a:t>
            </a:r>
            <a:r>
              <a:rPr lang="en-US" sz="1600" spc="-30" dirty="0">
                <a:solidFill>
                  <a:srgbClr val="5F5E5F"/>
                </a:solidFill>
                <a:cs typeface="Calibri"/>
              </a:rPr>
              <a:t> </a:t>
            </a:r>
            <a:r>
              <a:rPr lang="en-US" sz="1600" dirty="0">
                <a:solidFill>
                  <a:srgbClr val="5F5E5F"/>
                </a:solidFill>
                <a:cs typeface="Calibri"/>
              </a:rPr>
              <a:t>mean</a:t>
            </a:r>
            <a:r>
              <a:rPr lang="en-US" sz="1600" spc="5" dirty="0">
                <a:solidFill>
                  <a:srgbClr val="5F5E5F"/>
                </a:solidFill>
                <a:cs typeface="Calibri"/>
              </a:rPr>
              <a:t>i</a:t>
            </a:r>
            <a:r>
              <a:rPr lang="en-US" sz="1600" dirty="0">
                <a:solidFill>
                  <a:srgbClr val="5F5E5F"/>
                </a:solidFill>
                <a:cs typeface="Calibri"/>
              </a:rPr>
              <a:t>ngful</a:t>
            </a:r>
            <a:r>
              <a:rPr lang="en-US" sz="1600" spc="-15" dirty="0">
                <a:solidFill>
                  <a:srgbClr val="5F5E5F"/>
                </a:solidFill>
                <a:cs typeface="Calibri"/>
              </a:rPr>
              <a:t> </a:t>
            </a:r>
            <a:r>
              <a:rPr lang="en-US" sz="1600" dirty="0">
                <a:solidFill>
                  <a:srgbClr val="5F5E5F"/>
                </a:solidFill>
                <a:cs typeface="Calibri"/>
              </a:rPr>
              <a:t>b</a:t>
            </a:r>
            <a:r>
              <a:rPr lang="en-US" sz="1600" spc="-10" dirty="0">
                <a:solidFill>
                  <a:srgbClr val="5F5E5F"/>
                </a:solidFill>
                <a:cs typeface="Calibri"/>
              </a:rPr>
              <a:t>eh</a:t>
            </a:r>
            <a:r>
              <a:rPr lang="en-US" sz="1600" spc="-35" dirty="0">
                <a:solidFill>
                  <a:srgbClr val="5F5E5F"/>
                </a:solidFill>
                <a:cs typeface="Calibri"/>
              </a:rPr>
              <a:t>a</a:t>
            </a:r>
            <a:r>
              <a:rPr lang="en-US" sz="1600" spc="-20" dirty="0">
                <a:solidFill>
                  <a:srgbClr val="5F5E5F"/>
                </a:solidFill>
                <a:cs typeface="Calibri"/>
              </a:rPr>
              <a:t>v</a:t>
            </a:r>
            <a:r>
              <a:rPr lang="en-US" sz="1600" dirty="0">
                <a:solidFill>
                  <a:srgbClr val="5F5E5F"/>
                </a:solidFill>
                <a:cs typeface="Calibri"/>
              </a:rPr>
              <a:t>ior chan</a:t>
            </a:r>
            <a:r>
              <a:rPr lang="en-US" sz="1600" spc="-20" dirty="0">
                <a:solidFill>
                  <a:srgbClr val="5F5E5F"/>
                </a:solidFill>
                <a:cs typeface="Calibri"/>
              </a:rPr>
              <a:t>g</a:t>
            </a:r>
            <a:r>
              <a:rPr lang="en-US" sz="1600" dirty="0">
                <a:solidFill>
                  <a:srgbClr val="5F5E5F"/>
                </a:solidFill>
                <a:cs typeface="Calibri"/>
              </a:rPr>
              <a:t>e.</a:t>
            </a:r>
            <a:endParaRPr lang="en-US" sz="1600" dirty="0">
              <a:cs typeface="Calibri"/>
            </a:endParaRPr>
          </a:p>
          <a:p>
            <a:pPr marL="398145" indent="-385445">
              <a:buClr>
                <a:srgbClr val="5F5E5F"/>
              </a:buClr>
              <a:buFont typeface="Arial"/>
              <a:buChar char="•"/>
              <a:tabLst>
                <a:tab pos="398780" algn="l"/>
              </a:tabLst>
            </a:pPr>
            <a:r>
              <a:rPr lang="en-US" sz="1600" b="1" spc="-75" dirty="0">
                <a:solidFill>
                  <a:srgbClr val="5F5E5F"/>
                </a:solidFill>
                <a:cs typeface="Calibri"/>
              </a:rPr>
              <a:t>V</a:t>
            </a:r>
            <a:r>
              <a:rPr lang="en-US" sz="1600" b="1" spc="-5" dirty="0">
                <a:solidFill>
                  <a:srgbClr val="5F5E5F"/>
                </a:solidFill>
                <a:cs typeface="Calibri"/>
              </a:rPr>
              <a:t>e</a:t>
            </a:r>
            <a:r>
              <a:rPr lang="en-US" sz="1600" b="1" spc="-10" dirty="0">
                <a:solidFill>
                  <a:srgbClr val="5F5E5F"/>
                </a:solidFill>
                <a:cs typeface="Calibri"/>
              </a:rPr>
              <a:t>r</a:t>
            </a:r>
            <a:r>
              <a:rPr lang="en-US" sz="1600" b="1" dirty="0">
                <a:solidFill>
                  <a:srgbClr val="5F5E5F"/>
                </a:solidFill>
                <a:cs typeface="Calibri"/>
              </a:rPr>
              <a:t>bal</a:t>
            </a:r>
            <a:r>
              <a:rPr lang="en-US" sz="1600" b="1" spc="-30" dirty="0">
                <a:solidFill>
                  <a:srgbClr val="5F5E5F"/>
                </a:solidFill>
                <a:cs typeface="Calibri"/>
              </a:rPr>
              <a:t> </a:t>
            </a:r>
            <a:r>
              <a:rPr lang="en-US" sz="1600" b="1" dirty="0">
                <a:solidFill>
                  <a:srgbClr val="5F5E5F"/>
                </a:solidFill>
                <a:cs typeface="Calibri"/>
              </a:rPr>
              <a:t>Be</a:t>
            </a:r>
            <a:r>
              <a:rPr lang="en-US" sz="1600" b="1" spc="-10" dirty="0">
                <a:solidFill>
                  <a:srgbClr val="5F5E5F"/>
                </a:solidFill>
                <a:cs typeface="Calibri"/>
              </a:rPr>
              <a:t>h</a:t>
            </a:r>
            <a:r>
              <a:rPr lang="en-US" sz="1600" b="1" spc="-25" dirty="0">
                <a:solidFill>
                  <a:srgbClr val="5F5E5F"/>
                </a:solidFill>
                <a:cs typeface="Calibri"/>
              </a:rPr>
              <a:t>a</a:t>
            </a:r>
            <a:r>
              <a:rPr lang="en-US" sz="1600" b="1" spc="-5" dirty="0">
                <a:solidFill>
                  <a:srgbClr val="5F5E5F"/>
                </a:solidFill>
                <a:cs typeface="Calibri"/>
              </a:rPr>
              <a:t>vio</a:t>
            </a:r>
            <a:r>
              <a:rPr lang="en-US" sz="1600" b="1" dirty="0">
                <a:solidFill>
                  <a:srgbClr val="5F5E5F"/>
                </a:solidFill>
                <a:cs typeface="Calibri"/>
              </a:rPr>
              <a:t>r</a:t>
            </a:r>
            <a:r>
              <a:rPr lang="en-US" sz="1600" b="1" spc="-10" dirty="0">
                <a:solidFill>
                  <a:srgbClr val="5F5E5F"/>
                </a:solidFill>
                <a:cs typeface="Calibri"/>
              </a:rPr>
              <a:t> </a:t>
            </a:r>
            <a:r>
              <a:rPr lang="en-US" sz="1600" dirty="0">
                <a:solidFill>
                  <a:srgbClr val="5F5E5F"/>
                </a:solidFill>
                <a:cs typeface="Calibri"/>
              </a:rPr>
              <a:t>moti</a:t>
            </a:r>
            <a:r>
              <a:rPr lang="en-US" sz="1600" spc="-30" dirty="0">
                <a:solidFill>
                  <a:srgbClr val="5F5E5F"/>
                </a:solidFill>
                <a:cs typeface="Calibri"/>
              </a:rPr>
              <a:t>v</a:t>
            </a:r>
            <a:r>
              <a:rPr lang="en-US" sz="1600" spc="-15" dirty="0">
                <a:solidFill>
                  <a:srgbClr val="5F5E5F"/>
                </a:solidFill>
                <a:cs typeface="Calibri"/>
              </a:rPr>
              <a:t>at</a:t>
            </a:r>
            <a:r>
              <a:rPr lang="en-US" sz="1600" dirty="0">
                <a:solidFill>
                  <a:srgbClr val="5F5E5F"/>
                </a:solidFill>
                <a:cs typeface="Calibri"/>
              </a:rPr>
              <a:t>es</a:t>
            </a:r>
            <a:r>
              <a:rPr lang="en-US" sz="1600" spc="-20" dirty="0">
                <a:solidFill>
                  <a:srgbClr val="5F5E5F"/>
                </a:solidFill>
                <a:cs typeface="Calibri"/>
              </a:rPr>
              <a:t> </a:t>
            </a:r>
            <a:r>
              <a:rPr lang="en-US" sz="1600" dirty="0">
                <a:solidFill>
                  <a:srgbClr val="5F5E5F"/>
                </a:solidFill>
                <a:cs typeface="Calibri"/>
              </a:rPr>
              <a:t>a chi</a:t>
            </a:r>
            <a:r>
              <a:rPr lang="en-US" sz="1600" spc="5" dirty="0">
                <a:solidFill>
                  <a:srgbClr val="5F5E5F"/>
                </a:solidFill>
                <a:cs typeface="Calibri"/>
              </a:rPr>
              <a:t>l</a:t>
            </a:r>
            <a:r>
              <a:rPr lang="en-US" sz="1600" spc="-5" dirty="0">
                <a:solidFill>
                  <a:srgbClr val="5F5E5F"/>
                </a:solidFill>
                <a:cs typeface="Calibri"/>
              </a:rPr>
              <a:t>d</a:t>
            </a:r>
            <a:r>
              <a:rPr lang="en-US" sz="1600" dirty="0">
                <a:solidFill>
                  <a:srgbClr val="5F5E5F"/>
                </a:solidFill>
                <a:cs typeface="Calibri"/>
              </a:rPr>
              <a:t>, </a:t>
            </a:r>
            <a:r>
              <a:rPr lang="en-US" sz="1600" spc="-15" dirty="0">
                <a:solidFill>
                  <a:srgbClr val="5F5E5F"/>
                </a:solidFill>
                <a:cs typeface="Calibri"/>
              </a:rPr>
              <a:t>t</a:t>
            </a:r>
            <a:r>
              <a:rPr lang="en-US" sz="1600" dirty="0">
                <a:solidFill>
                  <a:srgbClr val="5F5E5F"/>
                </a:solidFill>
                <a:cs typeface="Calibri"/>
              </a:rPr>
              <a:t>e</a:t>
            </a:r>
            <a:r>
              <a:rPr lang="en-US" sz="1600" spc="-10" dirty="0">
                <a:solidFill>
                  <a:srgbClr val="5F5E5F"/>
                </a:solidFill>
                <a:cs typeface="Calibri"/>
              </a:rPr>
              <a:t>e</a:t>
            </a:r>
            <a:r>
              <a:rPr lang="en-US" sz="1600" spc="-5" dirty="0">
                <a:solidFill>
                  <a:srgbClr val="5F5E5F"/>
                </a:solidFill>
                <a:cs typeface="Calibri"/>
              </a:rPr>
              <a:t>n</a:t>
            </a:r>
            <a:r>
              <a:rPr lang="en-US" sz="1600" dirty="0">
                <a:solidFill>
                  <a:srgbClr val="5F5E5F"/>
                </a:solidFill>
                <a:cs typeface="Calibri"/>
              </a:rPr>
              <a:t>, </a:t>
            </a:r>
            <a:r>
              <a:rPr lang="en-US" sz="1600" spc="-5" dirty="0">
                <a:solidFill>
                  <a:srgbClr val="5F5E5F"/>
                </a:solidFill>
                <a:cs typeface="Calibri"/>
              </a:rPr>
              <a:t>o</a:t>
            </a:r>
            <a:r>
              <a:rPr lang="en-US" sz="1600" dirty="0">
                <a:solidFill>
                  <a:srgbClr val="5F5E5F"/>
                </a:solidFill>
                <a:cs typeface="Calibri"/>
              </a:rPr>
              <a:t>r adult</a:t>
            </a:r>
            <a:r>
              <a:rPr lang="en-US" sz="1600" spc="-30" dirty="0">
                <a:solidFill>
                  <a:srgbClr val="5F5E5F"/>
                </a:solidFill>
                <a:cs typeface="Calibri"/>
              </a:rPr>
              <a:t> </a:t>
            </a:r>
            <a:r>
              <a:rPr lang="en-US" sz="1600" spc="-15" dirty="0">
                <a:solidFill>
                  <a:srgbClr val="5F5E5F"/>
                </a:solidFill>
                <a:cs typeface="Calibri"/>
              </a:rPr>
              <a:t>t</a:t>
            </a:r>
            <a:r>
              <a:rPr lang="en-US" sz="1600" dirty="0">
                <a:solidFill>
                  <a:srgbClr val="5F5E5F"/>
                </a:solidFill>
                <a:cs typeface="Calibri"/>
              </a:rPr>
              <a:t>o l</a:t>
            </a:r>
            <a:r>
              <a:rPr lang="en-US" sz="1600" spc="-5" dirty="0">
                <a:solidFill>
                  <a:srgbClr val="5F5E5F"/>
                </a:solidFill>
                <a:cs typeface="Calibri"/>
              </a:rPr>
              <a:t>e</a:t>
            </a:r>
            <a:r>
              <a:rPr lang="en-US" sz="1600" dirty="0">
                <a:solidFill>
                  <a:srgbClr val="5F5E5F"/>
                </a:solidFill>
                <a:cs typeface="Calibri"/>
              </a:rPr>
              <a:t>arn langu</a:t>
            </a:r>
            <a:r>
              <a:rPr lang="en-US" sz="1600" spc="-10" dirty="0">
                <a:solidFill>
                  <a:srgbClr val="5F5E5F"/>
                </a:solidFill>
                <a:cs typeface="Calibri"/>
              </a:rPr>
              <a:t>a</a:t>
            </a:r>
            <a:r>
              <a:rPr lang="en-US" sz="1600" spc="-20" dirty="0">
                <a:solidFill>
                  <a:srgbClr val="5F5E5F"/>
                </a:solidFill>
                <a:cs typeface="Calibri"/>
              </a:rPr>
              <a:t>g</a:t>
            </a:r>
            <a:r>
              <a:rPr lang="en-US" sz="1600" spc="-10" dirty="0">
                <a:solidFill>
                  <a:srgbClr val="5F5E5F"/>
                </a:solidFill>
                <a:cs typeface="Calibri"/>
              </a:rPr>
              <a:t>e</a:t>
            </a:r>
            <a:r>
              <a:rPr lang="en-US" sz="1600" spc="-45" dirty="0">
                <a:solidFill>
                  <a:srgbClr val="5F5E5F"/>
                </a:solidFill>
                <a:cs typeface="Calibri"/>
              </a:rPr>
              <a:t> </a:t>
            </a:r>
            <a:r>
              <a:rPr lang="en-US" sz="1600" spc="-10" dirty="0">
                <a:solidFill>
                  <a:srgbClr val="5F5E5F"/>
                </a:solidFill>
                <a:cs typeface="Calibri"/>
              </a:rPr>
              <a:t>by</a:t>
            </a:r>
            <a:r>
              <a:rPr lang="en-US" sz="1600" dirty="0">
                <a:solidFill>
                  <a:srgbClr val="5F5E5F"/>
                </a:solidFill>
                <a:cs typeface="Calibri"/>
              </a:rPr>
              <a:t> </a:t>
            </a:r>
            <a:r>
              <a:rPr lang="en-US" sz="1600" spc="-20" dirty="0">
                <a:solidFill>
                  <a:srgbClr val="5F5E5F"/>
                </a:solidFill>
                <a:cs typeface="Calibri"/>
              </a:rPr>
              <a:t>c</a:t>
            </a:r>
            <a:r>
              <a:rPr lang="en-US" sz="1600" spc="-5" dirty="0">
                <a:solidFill>
                  <a:srgbClr val="5F5E5F"/>
                </a:solidFill>
                <a:cs typeface="Calibri"/>
              </a:rPr>
              <a:t>o</a:t>
            </a:r>
            <a:r>
              <a:rPr lang="en-US" sz="1600" dirty="0">
                <a:solidFill>
                  <a:srgbClr val="5F5E5F"/>
                </a:solidFill>
                <a:cs typeface="Calibri"/>
              </a:rPr>
              <a:t>nnectin</a:t>
            </a:r>
            <a:r>
              <a:rPr lang="en-US" sz="1600" spc="-10" dirty="0">
                <a:solidFill>
                  <a:srgbClr val="5F5E5F"/>
                </a:solidFill>
                <a:cs typeface="Calibri"/>
              </a:rPr>
              <a:t>g</a:t>
            </a:r>
            <a:r>
              <a:rPr lang="en-US" sz="1600" spc="-25" dirty="0">
                <a:solidFill>
                  <a:srgbClr val="5F5E5F"/>
                </a:solidFill>
                <a:cs typeface="Calibri"/>
              </a:rPr>
              <a:t> </a:t>
            </a:r>
            <a:r>
              <a:rPr lang="en-US" sz="1600" spc="-35" dirty="0">
                <a:solidFill>
                  <a:srgbClr val="5F5E5F"/>
                </a:solidFill>
                <a:cs typeface="Calibri"/>
              </a:rPr>
              <a:t>w</a:t>
            </a:r>
            <a:r>
              <a:rPr lang="en-US" sz="1600" spc="-15" dirty="0">
                <a:solidFill>
                  <a:srgbClr val="5F5E5F"/>
                </a:solidFill>
                <a:cs typeface="Calibri"/>
              </a:rPr>
              <a:t>o</a:t>
            </a:r>
            <a:r>
              <a:rPr lang="en-US" sz="1600" spc="-30" dirty="0">
                <a:solidFill>
                  <a:srgbClr val="5F5E5F"/>
                </a:solidFill>
                <a:cs typeface="Calibri"/>
              </a:rPr>
              <a:t>r</a:t>
            </a:r>
            <a:r>
              <a:rPr lang="en-US" sz="1600" dirty="0">
                <a:solidFill>
                  <a:srgbClr val="5F5E5F"/>
                </a:solidFill>
                <a:cs typeface="Calibri"/>
              </a:rPr>
              <a:t>ds</a:t>
            </a:r>
            <a:r>
              <a:rPr lang="en-US" sz="1600" spc="-5" dirty="0">
                <a:solidFill>
                  <a:srgbClr val="5F5E5F"/>
                </a:solidFill>
                <a:cs typeface="Calibri"/>
              </a:rPr>
              <a:t> </a:t>
            </a:r>
            <a:r>
              <a:rPr lang="en-US" sz="1600" spc="-25" dirty="0">
                <a:solidFill>
                  <a:srgbClr val="5F5E5F"/>
                </a:solidFill>
                <a:cs typeface="Calibri"/>
              </a:rPr>
              <a:t>w</a:t>
            </a:r>
            <a:r>
              <a:rPr lang="en-US" sz="1600" dirty="0">
                <a:solidFill>
                  <a:srgbClr val="5F5E5F"/>
                </a:solidFill>
                <a:cs typeface="Calibri"/>
              </a:rPr>
              <a:t>ith their</a:t>
            </a:r>
            <a:r>
              <a:rPr lang="en-US" sz="1600" spc="5" dirty="0">
                <a:solidFill>
                  <a:srgbClr val="5F5E5F"/>
                </a:solidFill>
                <a:cs typeface="Calibri"/>
              </a:rPr>
              <a:t> </a:t>
            </a:r>
            <a:r>
              <a:rPr lang="en-US" sz="1600" spc="-5" dirty="0">
                <a:solidFill>
                  <a:srgbClr val="5F5E5F"/>
                </a:solidFill>
                <a:cs typeface="Calibri"/>
              </a:rPr>
              <a:t>p</a:t>
            </a:r>
            <a:r>
              <a:rPr lang="en-US" sz="1600" dirty="0">
                <a:solidFill>
                  <a:srgbClr val="5F5E5F"/>
                </a:solidFill>
                <a:cs typeface="Calibri"/>
              </a:rPr>
              <a:t>ur</a:t>
            </a:r>
            <a:r>
              <a:rPr lang="en-US" sz="1600" spc="5" dirty="0">
                <a:solidFill>
                  <a:srgbClr val="5F5E5F"/>
                </a:solidFill>
                <a:cs typeface="Calibri"/>
              </a:rPr>
              <a:t>p</a:t>
            </a:r>
            <a:r>
              <a:rPr lang="en-US" sz="1600" spc="-5" dirty="0">
                <a:solidFill>
                  <a:srgbClr val="5F5E5F"/>
                </a:solidFill>
                <a:cs typeface="Calibri"/>
              </a:rPr>
              <a:t>oses.</a:t>
            </a:r>
          </a:p>
          <a:p>
            <a:pPr marL="398145" indent="-385445">
              <a:buClr>
                <a:srgbClr val="5F5E5F"/>
              </a:buClr>
              <a:buFont typeface="Arial"/>
              <a:buChar char="•"/>
              <a:tabLst>
                <a:tab pos="398780" algn="l"/>
              </a:tabLst>
            </a:pPr>
            <a:r>
              <a:rPr lang="en-US" sz="1600" b="1" spc="-5" dirty="0">
                <a:solidFill>
                  <a:srgbClr val="5F5E5F"/>
                </a:solidFill>
                <a:cs typeface="Calibri"/>
              </a:rPr>
              <a:t>Natural Environment Teaching </a:t>
            </a:r>
            <a:r>
              <a:rPr lang="en-US" sz="1600" spc="-5" dirty="0">
                <a:solidFill>
                  <a:srgbClr val="5F5E5F"/>
                </a:solidFill>
                <a:cs typeface="Calibri"/>
              </a:rPr>
              <a:t>(NET) is used at camp to teach targets. NET is teaching away from the table</a:t>
            </a:r>
            <a:r>
              <a:rPr lang="en-US" sz="1500" spc="-5" dirty="0">
                <a:solidFill>
                  <a:srgbClr val="5F5E5F"/>
                </a:solidFill>
                <a:cs typeface="Calibri"/>
              </a:rPr>
              <a:t>.</a:t>
            </a:r>
          </a:p>
          <a:p>
            <a:pPr marL="398145" indent="-385445">
              <a:buClr>
                <a:srgbClr val="5F5E5F"/>
              </a:buClr>
              <a:buFont typeface="Arial"/>
              <a:buChar char="•"/>
              <a:tabLst>
                <a:tab pos="398780" algn="l"/>
              </a:tabLst>
            </a:pPr>
            <a:r>
              <a:rPr lang="en-US" sz="1500" spc="-5" dirty="0">
                <a:solidFill>
                  <a:srgbClr val="5F5E5F"/>
                </a:solidFill>
                <a:cs typeface="Calibri"/>
              </a:rPr>
              <a:t>Camp focuses on the main skill deficits for most with autism: </a:t>
            </a:r>
            <a:r>
              <a:rPr lang="en-US" sz="1500" b="1" spc="-5" dirty="0">
                <a:solidFill>
                  <a:srgbClr val="5F5E5F"/>
                </a:solidFill>
                <a:cs typeface="Calibri"/>
              </a:rPr>
              <a:t>Communication and Social Skills</a:t>
            </a:r>
            <a:endParaRPr lang="en-US" sz="1500" b="1" dirty="0">
              <a:cs typeface="Calibri"/>
            </a:endParaRPr>
          </a:p>
        </p:txBody>
      </p:sp>
      <p:sp>
        <p:nvSpPr>
          <p:cNvPr id="3" name="TextBox 2"/>
          <p:cNvSpPr txBox="1"/>
          <p:nvPr/>
        </p:nvSpPr>
        <p:spPr>
          <a:xfrm>
            <a:off x="7086600" y="3562350"/>
            <a:ext cx="1828800"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nchor="ctr">
            <a:spAutoFit/>
          </a:bodyPr>
          <a:lstStyle/>
          <a:p>
            <a:pPr algn="ctr"/>
            <a:r>
              <a:rPr lang="en-US" dirty="0">
                <a:hlinkClick r:id="rId3"/>
              </a:rPr>
              <a:t>Intro to ABA video</a:t>
            </a:r>
            <a:endParaRPr lang="en-US" dirty="0"/>
          </a:p>
          <a:p>
            <a:pPr algn="ctr"/>
            <a:r>
              <a:rPr lang="en-US" dirty="0"/>
              <a:t>Created by the Autism Center at Sacred Heart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951382"/>
            <a:ext cx="2402079" cy="2785020"/>
          </a:xfrm>
          <a:prstGeom prst="rect">
            <a:avLst/>
          </a:prstGeom>
        </p:spPr>
      </p:pic>
    </p:spTree>
    <p:extLst>
      <p:ext uri="{BB962C8B-B14F-4D97-AF65-F5344CB8AC3E}">
        <p14:creationId xmlns:p14="http://schemas.microsoft.com/office/powerpoint/2010/main" val="2307101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829310" cy="5143500"/>
          </a:xfrm>
          <a:custGeom>
            <a:avLst/>
            <a:gdLst/>
            <a:ahLst/>
            <a:cxnLst/>
            <a:rect l="l" t="t" r="r" b="b"/>
            <a:pathLst>
              <a:path w="829310" h="5143500">
                <a:moveTo>
                  <a:pt x="0" y="5143498"/>
                </a:moveTo>
                <a:lnTo>
                  <a:pt x="829056" y="5143498"/>
                </a:lnTo>
                <a:lnTo>
                  <a:pt x="829056" y="0"/>
                </a:lnTo>
                <a:lnTo>
                  <a:pt x="0" y="0"/>
                </a:lnTo>
                <a:lnTo>
                  <a:pt x="0" y="5143498"/>
                </a:lnTo>
                <a:close/>
              </a:path>
            </a:pathLst>
          </a:custGeom>
          <a:solidFill>
            <a:srgbClr val="EBE8E3"/>
          </a:solidFill>
        </p:spPr>
        <p:txBody>
          <a:bodyPr wrap="square" lIns="0" tIns="0" rIns="0" bIns="0" rtlCol="0"/>
          <a:lstStyle/>
          <a:p>
            <a:endParaRPr/>
          </a:p>
        </p:txBody>
      </p:sp>
      <p:sp>
        <p:nvSpPr>
          <p:cNvPr id="5" name="object 5"/>
          <p:cNvSpPr txBox="1"/>
          <p:nvPr/>
        </p:nvSpPr>
        <p:spPr>
          <a:xfrm>
            <a:off x="4267557" y="299142"/>
            <a:ext cx="4586605" cy="381000"/>
          </a:xfrm>
          <a:prstGeom prst="rect">
            <a:avLst/>
          </a:prstGeom>
        </p:spPr>
        <p:txBody>
          <a:bodyPr vert="horz" wrap="square" lIns="0" tIns="0" rIns="0" bIns="0" rtlCol="0">
            <a:spAutoFit/>
          </a:bodyPr>
          <a:lstStyle/>
          <a:p>
            <a:pPr marL="12700">
              <a:lnSpc>
                <a:spcPct val="100000"/>
              </a:lnSpc>
              <a:tabLst>
                <a:tab pos="2217420" algn="l"/>
              </a:tabLst>
            </a:pPr>
            <a:r>
              <a:rPr sz="2800" spc="110" dirty="0">
                <a:solidFill>
                  <a:srgbClr val="5F5E5F"/>
                </a:solidFill>
                <a:latin typeface="Calibri"/>
                <a:cs typeface="Calibri"/>
              </a:rPr>
              <a:t>C</a:t>
            </a:r>
            <a:r>
              <a:rPr sz="2800" spc="125" dirty="0">
                <a:solidFill>
                  <a:srgbClr val="5F5E5F"/>
                </a:solidFill>
                <a:latin typeface="Calibri"/>
                <a:cs typeface="Calibri"/>
              </a:rPr>
              <a:t>OMM</a:t>
            </a:r>
            <a:r>
              <a:rPr sz="2800" spc="140" dirty="0">
                <a:solidFill>
                  <a:srgbClr val="5F5E5F"/>
                </a:solidFill>
                <a:latin typeface="Calibri"/>
                <a:cs typeface="Calibri"/>
              </a:rPr>
              <a:t>U</a:t>
            </a:r>
            <a:r>
              <a:rPr sz="2800" spc="125" dirty="0">
                <a:solidFill>
                  <a:srgbClr val="5F5E5F"/>
                </a:solidFill>
                <a:latin typeface="Calibri"/>
                <a:cs typeface="Calibri"/>
              </a:rPr>
              <a:t>N</a:t>
            </a:r>
            <a:r>
              <a:rPr sz="2800" spc="140" dirty="0">
                <a:solidFill>
                  <a:srgbClr val="5F5E5F"/>
                </a:solidFill>
                <a:latin typeface="Calibri"/>
                <a:cs typeface="Calibri"/>
              </a:rPr>
              <a:t>IT</a:t>
            </a:r>
            <a:r>
              <a:rPr sz="2800" spc="-15" dirty="0">
                <a:solidFill>
                  <a:srgbClr val="5F5E5F"/>
                </a:solidFill>
                <a:latin typeface="Calibri"/>
                <a:cs typeface="Calibri"/>
              </a:rPr>
              <a:t>Y</a:t>
            </a:r>
            <a:r>
              <a:rPr sz="2800" dirty="0">
                <a:solidFill>
                  <a:srgbClr val="5F5E5F"/>
                </a:solidFill>
                <a:latin typeface="Calibri"/>
                <a:cs typeface="Calibri"/>
              </a:rPr>
              <a:t>	</a:t>
            </a:r>
            <a:r>
              <a:rPr sz="2800" spc="-70" dirty="0">
                <a:solidFill>
                  <a:srgbClr val="5F5E5F"/>
                </a:solidFill>
                <a:latin typeface="Calibri"/>
                <a:cs typeface="Calibri"/>
              </a:rPr>
              <a:t>P</a:t>
            </a:r>
            <a:r>
              <a:rPr sz="2800" spc="130" dirty="0">
                <a:solidFill>
                  <a:srgbClr val="5F5E5F"/>
                </a:solidFill>
                <a:latin typeface="Calibri"/>
                <a:cs typeface="Calibri"/>
              </a:rPr>
              <a:t>A</a:t>
            </a:r>
            <a:r>
              <a:rPr sz="2800" spc="110" dirty="0">
                <a:solidFill>
                  <a:srgbClr val="5F5E5F"/>
                </a:solidFill>
                <a:latin typeface="Calibri"/>
                <a:cs typeface="Calibri"/>
              </a:rPr>
              <a:t>R</a:t>
            </a:r>
            <a:r>
              <a:rPr sz="2800" spc="140" dirty="0">
                <a:solidFill>
                  <a:srgbClr val="5F5E5F"/>
                </a:solidFill>
                <a:latin typeface="Calibri"/>
                <a:cs typeface="Calibri"/>
              </a:rPr>
              <a:t>T</a:t>
            </a:r>
            <a:r>
              <a:rPr sz="2800" spc="125" dirty="0">
                <a:solidFill>
                  <a:srgbClr val="5F5E5F"/>
                </a:solidFill>
                <a:latin typeface="Calibri"/>
                <a:cs typeface="Calibri"/>
              </a:rPr>
              <a:t>N</a:t>
            </a:r>
            <a:r>
              <a:rPr sz="2800" spc="140" dirty="0">
                <a:solidFill>
                  <a:srgbClr val="5F5E5F"/>
                </a:solidFill>
                <a:latin typeface="Calibri"/>
                <a:cs typeface="Calibri"/>
              </a:rPr>
              <a:t>E</a:t>
            </a:r>
            <a:r>
              <a:rPr sz="2800" spc="100" dirty="0">
                <a:solidFill>
                  <a:srgbClr val="5F5E5F"/>
                </a:solidFill>
                <a:latin typeface="Calibri"/>
                <a:cs typeface="Calibri"/>
              </a:rPr>
              <a:t>R</a:t>
            </a:r>
            <a:r>
              <a:rPr sz="2800" spc="130" dirty="0">
                <a:solidFill>
                  <a:srgbClr val="5F5E5F"/>
                </a:solidFill>
                <a:latin typeface="Calibri"/>
                <a:cs typeface="Calibri"/>
              </a:rPr>
              <a:t>SH</a:t>
            </a:r>
            <a:r>
              <a:rPr sz="2800" spc="150" dirty="0">
                <a:solidFill>
                  <a:srgbClr val="5F5E5F"/>
                </a:solidFill>
                <a:latin typeface="Calibri"/>
                <a:cs typeface="Calibri"/>
              </a:rPr>
              <a:t>I</a:t>
            </a:r>
            <a:r>
              <a:rPr sz="2800" spc="145" dirty="0">
                <a:solidFill>
                  <a:srgbClr val="5F5E5F"/>
                </a:solidFill>
                <a:latin typeface="Calibri"/>
                <a:cs typeface="Calibri"/>
              </a:rPr>
              <a:t>P</a:t>
            </a:r>
            <a:r>
              <a:rPr sz="2800" spc="-15" dirty="0">
                <a:solidFill>
                  <a:srgbClr val="5F5E5F"/>
                </a:solidFill>
                <a:latin typeface="Calibri"/>
                <a:cs typeface="Calibri"/>
              </a:rPr>
              <a:t>S</a:t>
            </a:r>
            <a:endParaRPr sz="2800" dirty="0">
              <a:latin typeface="Calibri"/>
              <a:cs typeface="Calibri"/>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4552950"/>
            <a:ext cx="762000" cy="36560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419350"/>
            <a:ext cx="4033704" cy="153665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157" y="2550092"/>
            <a:ext cx="2164346" cy="216434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4400" y="1112775"/>
            <a:ext cx="6151822" cy="114267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999605" y="2924670"/>
            <a:ext cx="2144395" cy="221882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0"/>
            <a:ext cx="9144000" cy="170815"/>
          </a:xfrm>
          <a:custGeom>
            <a:avLst/>
            <a:gdLst/>
            <a:ahLst/>
            <a:cxnLst/>
            <a:rect l="l" t="t" r="r" b="b"/>
            <a:pathLst>
              <a:path w="9144000" h="170815">
                <a:moveTo>
                  <a:pt x="0" y="170687"/>
                </a:moveTo>
                <a:lnTo>
                  <a:pt x="9144000" y="170687"/>
                </a:lnTo>
                <a:lnTo>
                  <a:pt x="9144000" y="0"/>
                </a:lnTo>
                <a:lnTo>
                  <a:pt x="0" y="0"/>
                </a:lnTo>
                <a:lnTo>
                  <a:pt x="0" y="170687"/>
                </a:lnTo>
                <a:close/>
              </a:path>
            </a:pathLst>
          </a:custGeom>
          <a:solidFill>
            <a:srgbClr val="BEBDC0"/>
          </a:solidFill>
        </p:spPr>
        <p:txBody>
          <a:bodyPr wrap="square" lIns="0" tIns="0" rIns="0" bIns="0" rtlCol="0"/>
          <a:lstStyle/>
          <a:p>
            <a:endParaRPr/>
          </a:p>
        </p:txBody>
      </p:sp>
      <p:sp>
        <p:nvSpPr>
          <p:cNvPr id="5" name="object 5"/>
          <p:cNvSpPr txBox="1"/>
          <p:nvPr/>
        </p:nvSpPr>
        <p:spPr>
          <a:xfrm>
            <a:off x="381000" y="411515"/>
            <a:ext cx="2679065" cy="430887"/>
          </a:xfrm>
          <a:prstGeom prst="rect">
            <a:avLst/>
          </a:prstGeom>
        </p:spPr>
        <p:txBody>
          <a:bodyPr vert="horz" wrap="square" lIns="0" tIns="0" rIns="0" bIns="0" rtlCol="0">
            <a:spAutoFit/>
          </a:bodyPr>
          <a:lstStyle/>
          <a:p>
            <a:pPr marL="12700">
              <a:lnSpc>
                <a:spcPct val="100000"/>
              </a:lnSpc>
            </a:pPr>
            <a:r>
              <a:rPr sz="2800" spc="130" dirty="0">
                <a:solidFill>
                  <a:schemeClr val="tx1">
                    <a:lumMod val="65000"/>
                    <a:lumOff val="35000"/>
                  </a:schemeClr>
                </a:solidFill>
                <a:latin typeface="Calibri"/>
                <a:cs typeface="Calibri"/>
              </a:rPr>
              <a:t>O</a:t>
            </a:r>
            <a:r>
              <a:rPr sz="2800" spc="140" dirty="0">
                <a:solidFill>
                  <a:schemeClr val="tx1">
                    <a:lumMod val="65000"/>
                    <a:lumOff val="35000"/>
                  </a:schemeClr>
                </a:solidFill>
                <a:latin typeface="Calibri"/>
                <a:cs typeface="Calibri"/>
              </a:rPr>
              <a:t>U</a:t>
            </a:r>
            <a:r>
              <a:rPr sz="2800" spc="-20" dirty="0">
                <a:solidFill>
                  <a:schemeClr val="tx1">
                    <a:lumMod val="65000"/>
                    <a:lumOff val="35000"/>
                  </a:schemeClr>
                </a:solidFill>
                <a:latin typeface="Calibri"/>
                <a:cs typeface="Calibri"/>
              </a:rPr>
              <a:t>R</a:t>
            </a:r>
            <a:r>
              <a:rPr sz="2800" dirty="0">
                <a:solidFill>
                  <a:schemeClr val="tx1">
                    <a:lumMod val="65000"/>
                    <a:lumOff val="35000"/>
                  </a:schemeClr>
                </a:solidFill>
                <a:latin typeface="Calibri"/>
                <a:cs typeface="Calibri"/>
              </a:rPr>
              <a:t> </a:t>
            </a:r>
            <a:r>
              <a:rPr sz="2800" spc="-295" dirty="0">
                <a:solidFill>
                  <a:schemeClr val="tx1">
                    <a:lumMod val="65000"/>
                    <a:lumOff val="35000"/>
                  </a:schemeClr>
                </a:solidFill>
                <a:latin typeface="Calibri"/>
                <a:cs typeface="Calibri"/>
              </a:rPr>
              <a:t> </a:t>
            </a:r>
            <a:r>
              <a:rPr sz="2800" spc="125" dirty="0">
                <a:solidFill>
                  <a:schemeClr val="tx1">
                    <a:lumMod val="65000"/>
                    <a:lumOff val="35000"/>
                  </a:schemeClr>
                </a:solidFill>
                <a:latin typeface="Calibri"/>
                <a:cs typeface="Calibri"/>
              </a:rPr>
              <a:t>P</a:t>
            </a:r>
            <a:r>
              <a:rPr sz="2800" spc="110" dirty="0">
                <a:solidFill>
                  <a:schemeClr val="tx1">
                    <a:lumMod val="65000"/>
                    <a:lumOff val="35000"/>
                  </a:schemeClr>
                </a:solidFill>
                <a:latin typeface="Calibri"/>
                <a:cs typeface="Calibri"/>
              </a:rPr>
              <a:t>R</a:t>
            </a:r>
            <a:r>
              <a:rPr sz="2800" spc="130" dirty="0">
                <a:solidFill>
                  <a:schemeClr val="tx1">
                    <a:lumMod val="65000"/>
                    <a:lumOff val="35000"/>
                  </a:schemeClr>
                </a:solidFill>
                <a:latin typeface="Calibri"/>
                <a:cs typeface="Calibri"/>
              </a:rPr>
              <a:t>OG</a:t>
            </a:r>
            <a:r>
              <a:rPr sz="2800" spc="135" dirty="0">
                <a:solidFill>
                  <a:schemeClr val="tx1">
                    <a:lumMod val="65000"/>
                    <a:lumOff val="35000"/>
                  </a:schemeClr>
                </a:solidFill>
                <a:latin typeface="Calibri"/>
                <a:cs typeface="Calibri"/>
              </a:rPr>
              <a:t>R</a:t>
            </a:r>
            <a:r>
              <a:rPr sz="2800" spc="130" dirty="0">
                <a:solidFill>
                  <a:schemeClr val="tx1">
                    <a:lumMod val="65000"/>
                    <a:lumOff val="35000"/>
                  </a:schemeClr>
                </a:solidFill>
                <a:latin typeface="Calibri"/>
                <a:cs typeface="Calibri"/>
              </a:rPr>
              <a:t>AM</a:t>
            </a:r>
            <a:r>
              <a:rPr sz="2800" spc="-15" dirty="0">
                <a:solidFill>
                  <a:schemeClr val="tx1">
                    <a:lumMod val="65000"/>
                    <a:lumOff val="35000"/>
                  </a:schemeClr>
                </a:solidFill>
                <a:latin typeface="Calibri"/>
                <a:cs typeface="Calibri"/>
              </a:rPr>
              <a:t>S</a:t>
            </a:r>
            <a:endParaRPr sz="2800" dirty="0">
              <a:solidFill>
                <a:schemeClr val="tx1">
                  <a:lumMod val="65000"/>
                  <a:lumOff val="35000"/>
                </a:schemeClr>
              </a:solidFill>
              <a:latin typeface="Calibri"/>
              <a:cs typeface="Calibri"/>
            </a:endParaRPr>
          </a:p>
        </p:txBody>
      </p:sp>
      <p:sp>
        <p:nvSpPr>
          <p:cNvPr id="8" name="object 8"/>
          <p:cNvSpPr txBox="1"/>
          <p:nvPr/>
        </p:nvSpPr>
        <p:spPr>
          <a:xfrm>
            <a:off x="330201" y="1033216"/>
            <a:ext cx="3632199" cy="2185214"/>
          </a:xfrm>
          <a:prstGeom prst="rect">
            <a:avLst/>
          </a:prstGeom>
        </p:spPr>
        <p:txBody>
          <a:bodyPr vert="horz" wrap="square" lIns="0" tIns="0" rIns="0" bIns="0" rtlCol="0" anchor="t">
            <a:spAutoFit/>
          </a:bodyPr>
          <a:lstStyle/>
          <a:p>
            <a:pPr marL="12700">
              <a:lnSpc>
                <a:spcPct val="100000"/>
              </a:lnSpc>
            </a:pPr>
            <a:r>
              <a:rPr sz="2000" b="1" spc="-5" dirty="0">
                <a:latin typeface="Calibri"/>
                <a:cs typeface="Calibri"/>
              </a:rPr>
              <a:t>P</a:t>
            </a:r>
            <a:r>
              <a:rPr sz="2000" b="1" spc="-30" dirty="0">
                <a:latin typeface="Calibri"/>
                <a:cs typeface="Calibri"/>
              </a:rPr>
              <a:t>r</a:t>
            </a:r>
            <a:r>
              <a:rPr sz="2000" b="1" spc="-5" dirty="0">
                <a:latin typeface="Calibri"/>
                <a:cs typeface="Calibri"/>
              </a:rPr>
              <a:t>es</a:t>
            </a:r>
            <a:r>
              <a:rPr sz="2000" b="1" spc="5" dirty="0">
                <a:latin typeface="Calibri"/>
                <a:cs typeface="Calibri"/>
              </a:rPr>
              <a:t>c</a:t>
            </a:r>
            <a:r>
              <a:rPr sz="2000" b="1" spc="-15" dirty="0">
                <a:latin typeface="Calibri"/>
                <a:cs typeface="Calibri"/>
              </a:rPr>
              <a:t>hool</a:t>
            </a:r>
            <a:r>
              <a:rPr sz="2000" b="1" spc="-25" dirty="0">
                <a:latin typeface="Calibri"/>
                <a:cs typeface="Calibri"/>
              </a:rPr>
              <a:t> </a:t>
            </a:r>
            <a:r>
              <a:rPr sz="2000" b="1" dirty="0">
                <a:latin typeface="Calibri"/>
                <a:cs typeface="Calibri"/>
              </a:rPr>
              <a:t>-</a:t>
            </a:r>
            <a:r>
              <a:rPr sz="2000" b="1" spc="-10" dirty="0">
                <a:latin typeface="Calibri"/>
                <a:cs typeface="Calibri"/>
              </a:rPr>
              <a:t> Ele</a:t>
            </a:r>
            <a:r>
              <a:rPr sz="2000" b="1" spc="-5" dirty="0">
                <a:latin typeface="Calibri"/>
                <a:cs typeface="Calibri"/>
              </a:rPr>
              <a:t>m</a:t>
            </a:r>
            <a:r>
              <a:rPr sz="2000" b="1" spc="5" dirty="0">
                <a:latin typeface="Calibri"/>
                <a:cs typeface="Calibri"/>
              </a:rPr>
              <a:t>e</a:t>
            </a:r>
            <a:r>
              <a:rPr sz="2000" b="1" spc="-45" dirty="0">
                <a:latin typeface="Calibri"/>
                <a:cs typeface="Calibri"/>
              </a:rPr>
              <a:t>nt</a:t>
            </a:r>
            <a:r>
              <a:rPr sz="2000" b="1" dirty="0">
                <a:latin typeface="Calibri"/>
                <a:cs typeface="Calibri"/>
              </a:rPr>
              <a:t>a</a:t>
            </a:r>
            <a:r>
              <a:rPr sz="2000" b="1" spc="10" dirty="0">
                <a:latin typeface="Calibri"/>
                <a:cs typeface="Calibri"/>
              </a:rPr>
              <a:t>r</a:t>
            </a:r>
            <a:r>
              <a:rPr sz="2000" b="1" spc="-15" dirty="0">
                <a:latin typeface="Calibri"/>
                <a:cs typeface="Calibri"/>
              </a:rPr>
              <a:t>y</a:t>
            </a:r>
            <a:endParaRPr sz="2000" dirty="0">
              <a:latin typeface="Calibri"/>
              <a:cs typeface="Calibri"/>
            </a:endParaRPr>
          </a:p>
          <a:p>
            <a:pPr marL="355600" marR="5080" indent="-342900">
              <a:spcBef>
                <a:spcPts val="770"/>
              </a:spcBef>
              <a:buFont typeface="Arial"/>
              <a:buChar char="•"/>
              <a:tabLst>
                <a:tab pos="356235" algn="l"/>
              </a:tabLst>
            </a:pPr>
            <a:r>
              <a:rPr sz="1600" spc="-10" dirty="0">
                <a:latin typeface="Calibri"/>
                <a:cs typeface="Calibri"/>
              </a:rPr>
              <a:t>P</a:t>
            </a:r>
            <a:r>
              <a:rPr sz="1600" spc="-20" dirty="0">
                <a:latin typeface="Calibri"/>
                <a:cs typeface="Calibri"/>
              </a:rPr>
              <a:t>r</a:t>
            </a:r>
            <a:r>
              <a:rPr sz="1600" dirty="0">
                <a:latin typeface="Calibri"/>
                <a:cs typeface="Calibri"/>
              </a:rPr>
              <a:t>eK</a:t>
            </a:r>
            <a:r>
              <a:rPr sz="1600" spc="-10" dirty="0">
                <a:latin typeface="Calibri"/>
                <a:cs typeface="Calibri"/>
              </a:rPr>
              <a:t> </a:t>
            </a:r>
            <a:r>
              <a:rPr sz="1600" spc="-15" dirty="0">
                <a:latin typeface="Calibri"/>
                <a:cs typeface="Calibri"/>
              </a:rPr>
              <a:t>c</a:t>
            </a:r>
            <a:r>
              <a:rPr sz="1600" dirty="0">
                <a:latin typeface="Calibri"/>
                <a:cs typeface="Calibri"/>
              </a:rPr>
              <a:t>a</a:t>
            </a:r>
            <a:r>
              <a:rPr sz="1600" spc="-10" dirty="0">
                <a:latin typeface="Calibri"/>
                <a:cs typeface="Calibri"/>
              </a:rPr>
              <a:t>m</a:t>
            </a:r>
            <a:r>
              <a:rPr sz="1600" spc="-5" dirty="0">
                <a:latin typeface="Calibri"/>
                <a:cs typeface="Calibri"/>
              </a:rPr>
              <a:t>p</a:t>
            </a:r>
            <a:r>
              <a:rPr sz="1600" spc="5" dirty="0">
                <a:latin typeface="Calibri"/>
                <a:cs typeface="Calibri"/>
              </a:rPr>
              <a:t>u</a:t>
            </a:r>
            <a:r>
              <a:rPr sz="1600" dirty="0">
                <a:latin typeface="Calibri"/>
                <a:cs typeface="Calibri"/>
              </a:rPr>
              <a:t>s</a:t>
            </a:r>
            <a:r>
              <a:rPr lang="en-US" sz="1600" spc="-20" dirty="0">
                <a:latin typeface="Calibri"/>
                <a:cs typeface="Calibri"/>
              </a:rPr>
              <a:t> (Location TBD) </a:t>
            </a:r>
            <a:r>
              <a:rPr sz="1600" dirty="0">
                <a:latin typeface="Calibri"/>
                <a:cs typeface="Calibri"/>
              </a:rPr>
              <a:t> – se</a:t>
            </a:r>
            <a:r>
              <a:rPr sz="1600" spc="15" dirty="0">
                <a:latin typeface="Calibri"/>
                <a:cs typeface="Calibri"/>
              </a:rPr>
              <a:t>r</a:t>
            </a:r>
            <a:r>
              <a:rPr sz="1600" spc="-15" dirty="0">
                <a:latin typeface="Calibri"/>
                <a:cs typeface="Calibri"/>
              </a:rPr>
              <a:t>v</a:t>
            </a:r>
            <a:r>
              <a:rPr sz="1600" dirty="0">
                <a:latin typeface="Calibri"/>
                <a:cs typeface="Calibri"/>
              </a:rPr>
              <a:t>es</a:t>
            </a:r>
            <a:r>
              <a:rPr sz="1600" spc="-30" dirty="0">
                <a:latin typeface="Calibri"/>
                <a:cs typeface="Calibri"/>
              </a:rPr>
              <a:t> </a:t>
            </a:r>
            <a:r>
              <a:rPr sz="1600" dirty="0">
                <a:latin typeface="Calibri"/>
                <a:cs typeface="Calibri"/>
              </a:rPr>
              <a:t>a</a:t>
            </a:r>
            <a:r>
              <a:rPr sz="1600" spc="-10" dirty="0">
                <a:latin typeface="Calibri"/>
                <a:cs typeface="Calibri"/>
              </a:rPr>
              <a:t>g</a:t>
            </a:r>
            <a:r>
              <a:rPr sz="1600" dirty="0">
                <a:latin typeface="Calibri"/>
                <a:cs typeface="Calibri"/>
              </a:rPr>
              <a:t>es</a:t>
            </a:r>
            <a:r>
              <a:rPr sz="1600" spc="-20" dirty="0">
                <a:latin typeface="Calibri"/>
                <a:cs typeface="Calibri"/>
              </a:rPr>
              <a:t> </a:t>
            </a:r>
            <a:r>
              <a:rPr sz="1600" spc="5" dirty="0">
                <a:latin typeface="Calibri"/>
                <a:cs typeface="Calibri"/>
              </a:rPr>
              <a:t>2</a:t>
            </a:r>
            <a:r>
              <a:rPr sz="1600" spc="-10" dirty="0">
                <a:latin typeface="Calibri"/>
                <a:cs typeface="Calibri"/>
              </a:rPr>
              <a:t>-</a:t>
            </a:r>
            <a:r>
              <a:rPr sz="1600" dirty="0">
                <a:latin typeface="Calibri"/>
                <a:cs typeface="Calibri"/>
              </a:rPr>
              <a:t>3;</a:t>
            </a:r>
            <a:r>
              <a:rPr sz="1600" spc="5" dirty="0">
                <a:latin typeface="Calibri"/>
                <a:cs typeface="Calibri"/>
              </a:rPr>
              <a:t> </a:t>
            </a:r>
            <a:r>
              <a:rPr sz="1600" dirty="0">
                <a:latin typeface="Calibri"/>
                <a:cs typeface="Calibri"/>
              </a:rPr>
              <a:t>uses</a:t>
            </a:r>
            <a:r>
              <a:rPr sz="1600" spc="-30" dirty="0">
                <a:latin typeface="Calibri"/>
                <a:cs typeface="Calibri"/>
              </a:rPr>
              <a:t> E</a:t>
            </a:r>
            <a:r>
              <a:rPr sz="1600" dirty="0">
                <a:latin typeface="Calibri"/>
                <a:cs typeface="Calibri"/>
              </a:rPr>
              <a:t>ar</a:t>
            </a:r>
            <a:r>
              <a:rPr sz="1600" spc="5" dirty="0">
                <a:latin typeface="Calibri"/>
                <a:cs typeface="Calibri"/>
              </a:rPr>
              <a:t>l</a:t>
            </a:r>
            <a:r>
              <a:rPr sz="1600" dirty="0">
                <a:latin typeface="Calibri"/>
                <a:cs typeface="Calibri"/>
              </a:rPr>
              <a:t>y</a:t>
            </a:r>
            <a:r>
              <a:rPr sz="1600" spc="-30" dirty="0">
                <a:latin typeface="Calibri"/>
                <a:cs typeface="Calibri"/>
              </a:rPr>
              <a:t> </a:t>
            </a:r>
            <a:r>
              <a:rPr sz="1600" spc="-5" dirty="0">
                <a:latin typeface="Calibri"/>
                <a:cs typeface="Calibri"/>
              </a:rPr>
              <a:t>S</a:t>
            </a:r>
            <a:r>
              <a:rPr sz="1600" spc="-25" dirty="0">
                <a:latin typeface="Calibri"/>
                <a:cs typeface="Calibri"/>
              </a:rPr>
              <a:t>t</a:t>
            </a:r>
            <a:r>
              <a:rPr sz="1600" dirty="0">
                <a:latin typeface="Calibri"/>
                <a:cs typeface="Calibri"/>
              </a:rPr>
              <a:t>art</a:t>
            </a:r>
            <a:r>
              <a:rPr sz="1600" spc="-5" dirty="0">
                <a:latin typeface="Calibri"/>
                <a:cs typeface="Calibri"/>
              </a:rPr>
              <a:t> De</a:t>
            </a:r>
            <a:r>
              <a:rPr sz="1600" spc="-20" dirty="0">
                <a:latin typeface="Calibri"/>
                <a:cs typeface="Calibri"/>
              </a:rPr>
              <a:t>n</a:t>
            </a:r>
            <a:r>
              <a:rPr sz="1600" spc="-15" dirty="0">
                <a:latin typeface="Calibri"/>
                <a:cs typeface="Calibri"/>
              </a:rPr>
              <a:t>v</a:t>
            </a:r>
            <a:r>
              <a:rPr sz="1600" dirty="0">
                <a:latin typeface="Calibri"/>
                <a:cs typeface="Calibri"/>
              </a:rPr>
              <a:t>er Model</a:t>
            </a:r>
            <a:r>
              <a:rPr sz="1600" spc="-20" dirty="0">
                <a:latin typeface="Calibri"/>
                <a:cs typeface="Calibri"/>
              </a:rPr>
              <a:t> </a:t>
            </a:r>
            <a:r>
              <a:rPr sz="1600" dirty="0">
                <a:latin typeface="Calibri"/>
                <a:cs typeface="Calibri"/>
              </a:rPr>
              <a:t>p</a:t>
            </a:r>
            <a:r>
              <a:rPr sz="1600" spc="-20" dirty="0">
                <a:latin typeface="Calibri"/>
                <a:cs typeface="Calibri"/>
              </a:rPr>
              <a:t>r</a:t>
            </a:r>
            <a:r>
              <a:rPr sz="1600" spc="-5" dirty="0">
                <a:latin typeface="Calibri"/>
                <a:cs typeface="Calibri"/>
              </a:rPr>
              <a:t>og</a:t>
            </a:r>
            <a:r>
              <a:rPr sz="1600" spc="-30" dirty="0">
                <a:latin typeface="Calibri"/>
                <a:cs typeface="Calibri"/>
              </a:rPr>
              <a:t>r</a:t>
            </a:r>
            <a:r>
              <a:rPr sz="1600" spc="-15" dirty="0">
                <a:latin typeface="Calibri"/>
                <a:cs typeface="Calibri"/>
              </a:rPr>
              <a:t>a</a:t>
            </a:r>
            <a:r>
              <a:rPr sz="1600" spc="-5" dirty="0">
                <a:latin typeface="Calibri"/>
                <a:cs typeface="Calibri"/>
              </a:rPr>
              <a:t>mm</a:t>
            </a:r>
            <a:r>
              <a:rPr sz="1600" dirty="0">
                <a:latin typeface="Calibri"/>
                <a:cs typeface="Calibri"/>
              </a:rPr>
              <a:t>i</a:t>
            </a:r>
            <a:r>
              <a:rPr sz="1600" spc="5" dirty="0">
                <a:latin typeface="Calibri"/>
                <a:cs typeface="Calibri"/>
              </a:rPr>
              <a:t>n</a:t>
            </a:r>
            <a:r>
              <a:rPr sz="1600" dirty="0">
                <a:latin typeface="Calibri"/>
                <a:cs typeface="Calibri"/>
              </a:rPr>
              <a:t>g</a:t>
            </a:r>
          </a:p>
          <a:p>
            <a:pPr marL="355600" marR="203200" indent="-342900">
              <a:lnSpc>
                <a:spcPct val="100000"/>
              </a:lnSpc>
              <a:spcBef>
                <a:spcPts val="405"/>
              </a:spcBef>
              <a:buFont typeface="Arial"/>
              <a:buChar char="•"/>
              <a:tabLst>
                <a:tab pos="356235" algn="l"/>
              </a:tabLst>
            </a:pPr>
            <a:r>
              <a:rPr sz="1600" spc="-5" dirty="0">
                <a:latin typeface="Calibri"/>
                <a:cs typeface="Calibri"/>
              </a:rPr>
              <a:t>Elemen</a:t>
            </a:r>
            <a:r>
              <a:rPr sz="1600" spc="-20" dirty="0">
                <a:latin typeface="Calibri"/>
                <a:cs typeface="Calibri"/>
              </a:rPr>
              <a:t>t</a:t>
            </a:r>
            <a:r>
              <a:rPr sz="1600" dirty="0">
                <a:latin typeface="Calibri"/>
                <a:cs typeface="Calibri"/>
              </a:rPr>
              <a:t>ary</a:t>
            </a:r>
            <a:r>
              <a:rPr sz="1600" spc="-25" dirty="0">
                <a:latin typeface="Calibri"/>
                <a:cs typeface="Calibri"/>
              </a:rPr>
              <a:t> </a:t>
            </a:r>
            <a:r>
              <a:rPr sz="1600" spc="-15" dirty="0">
                <a:latin typeface="Calibri"/>
                <a:cs typeface="Calibri"/>
              </a:rPr>
              <a:t>c</a:t>
            </a:r>
            <a:r>
              <a:rPr sz="1600" dirty="0">
                <a:latin typeface="Calibri"/>
                <a:cs typeface="Calibri"/>
              </a:rPr>
              <a:t>a</a:t>
            </a:r>
            <a:r>
              <a:rPr sz="1600" spc="-5" dirty="0">
                <a:latin typeface="Calibri"/>
                <a:cs typeface="Calibri"/>
              </a:rPr>
              <a:t>m</a:t>
            </a:r>
            <a:r>
              <a:rPr sz="1600" dirty="0">
                <a:latin typeface="Calibri"/>
                <a:cs typeface="Calibri"/>
              </a:rPr>
              <a:t>pus</a:t>
            </a:r>
            <a:r>
              <a:rPr sz="1600" spc="-25" dirty="0">
                <a:latin typeface="Calibri"/>
                <a:cs typeface="Calibri"/>
              </a:rPr>
              <a:t> </a:t>
            </a:r>
            <a:r>
              <a:rPr sz="1600" dirty="0">
                <a:latin typeface="Calibri"/>
                <a:cs typeface="Calibri"/>
              </a:rPr>
              <a:t>@</a:t>
            </a:r>
            <a:r>
              <a:rPr sz="1600" spc="10" dirty="0">
                <a:latin typeface="Calibri"/>
                <a:cs typeface="Calibri"/>
              </a:rPr>
              <a:t> </a:t>
            </a:r>
            <a:r>
              <a:rPr sz="1600" spc="-10" dirty="0">
                <a:latin typeface="Calibri"/>
                <a:cs typeface="Calibri"/>
              </a:rPr>
              <a:t>H</a:t>
            </a:r>
            <a:r>
              <a:rPr sz="1600" spc="-5" dirty="0">
                <a:latin typeface="Calibri"/>
                <a:cs typeface="Calibri"/>
              </a:rPr>
              <a:t>o</a:t>
            </a:r>
            <a:r>
              <a:rPr sz="1600" spc="5" dirty="0">
                <a:latin typeface="Calibri"/>
                <a:cs typeface="Calibri"/>
              </a:rPr>
              <a:t>l</a:t>
            </a:r>
            <a:r>
              <a:rPr sz="1600" dirty="0">
                <a:latin typeface="Calibri"/>
                <a:cs typeface="Calibri"/>
              </a:rPr>
              <a:t>m</a:t>
            </a:r>
            <a:r>
              <a:rPr sz="1600" spc="5" dirty="0">
                <a:latin typeface="Calibri"/>
                <a:cs typeface="Calibri"/>
              </a:rPr>
              <a:t> </a:t>
            </a:r>
            <a:r>
              <a:rPr sz="1600" dirty="0">
                <a:latin typeface="Calibri"/>
                <a:cs typeface="Calibri"/>
              </a:rPr>
              <a:t>– se</a:t>
            </a:r>
            <a:r>
              <a:rPr sz="1600" spc="15" dirty="0">
                <a:latin typeface="Calibri"/>
                <a:cs typeface="Calibri"/>
              </a:rPr>
              <a:t>r</a:t>
            </a:r>
            <a:r>
              <a:rPr sz="1600" spc="-15" dirty="0">
                <a:latin typeface="Calibri"/>
                <a:cs typeface="Calibri"/>
              </a:rPr>
              <a:t>v</a:t>
            </a:r>
            <a:r>
              <a:rPr sz="1600" dirty="0">
                <a:latin typeface="Calibri"/>
                <a:cs typeface="Calibri"/>
              </a:rPr>
              <a:t>es a</a:t>
            </a:r>
            <a:r>
              <a:rPr sz="1600" spc="-15" dirty="0">
                <a:latin typeface="Calibri"/>
                <a:cs typeface="Calibri"/>
              </a:rPr>
              <a:t>g</a:t>
            </a:r>
            <a:r>
              <a:rPr sz="1600" dirty="0">
                <a:latin typeface="Calibri"/>
                <a:cs typeface="Calibri"/>
              </a:rPr>
              <a:t>es</a:t>
            </a:r>
            <a:r>
              <a:rPr sz="1600" spc="-10" dirty="0">
                <a:latin typeface="Calibri"/>
                <a:cs typeface="Calibri"/>
              </a:rPr>
              <a:t> </a:t>
            </a:r>
            <a:r>
              <a:rPr sz="1600" spc="-5" dirty="0">
                <a:latin typeface="Calibri"/>
                <a:cs typeface="Calibri"/>
              </a:rPr>
              <a:t>4</a:t>
            </a:r>
            <a:r>
              <a:rPr sz="1600" spc="-10" dirty="0">
                <a:latin typeface="Calibri"/>
                <a:cs typeface="Calibri"/>
              </a:rPr>
              <a:t>-</a:t>
            </a:r>
            <a:r>
              <a:rPr sz="1600" spc="-5" dirty="0">
                <a:latin typeface="Calibri"/>
                <a:cs typeface="Calibri"/>
              </a:rPr>
              <a:t>1</a:t>
            </a:r>
            <a:r>
              <a:rPr sz="1600" dirty="0">
                <a:latin typeface="Calibri"/>
                <a:cs typeface="Calibri"/>
              </a:rPr>
              <a:t>2</a:t>
            </a:r>
            <a:r>
              <a:rPr sz="1600" spc="-5" dirty="0">
                <a:latin typeface="Calibri"/>
                <a:cs typeface="Calibri"/>
              </a:rPr>
              <a:t> </a:t>
            </a:r>
            <a:r>
              <a:rPr sz="1600" dirty="0">
                <a:latin typeface="Calibri"/>
                <a:cs typeface="Calibri"/>
              </a:rPr>
              <a:t>– </a:t>
            </a:r>
            <a:r>
              <a:rPr sz="1600" spc="-10" dirty="0">
                <a:latin typeface="Calibri"/>
                <a:cs typeface="Calibri"/>
              </a:rPr>
              <a:t>w</a:t>
            </a:r>
            <a:r>
              <a:rPr sz="1600" spc="-5" dirty="0">
                <a:latin typeface="Calibri"/>
                <a:cs typeface="Calibri"/>
              </a:rPr>
              <a:t>o</a:t>
            </a:r>
            <a:r>
              <a:rPr sz="1600" dirty="0">
                <a:latin typeface="Calibri"/>
                <a:cs typeface="Calibri"/>
              </a:rPr>
              <a:t>r</a:t>
            </a:r>
            <a:r>
              <a:rPr sz="1600" spc="-10" dirty="0">
                <a:latin typeface="Calibri"/>
                <a:cs typeface="Calibri"/>
              </a:rPr>
              <a:t>k</a:t>
            </a:r>
            <a:r>
              <a:rPr sz="1600" dirty="0">
                <a:latin typeface="Calibri"/>
                <a:cs typeface="Calibri"/>
              </a:rPr>
              <a:t>s</a:t>
            </a:r>
            <a:r>
              <a:rPr sz="1600" spc="-10" dirty="0">
                <a:latin typeface="Calibri"/>
                <a:cs typeface="Calibri"/>
              </a:rPr>
              <a:t> </a:t>
            </a:r>
            <a:r>
              <a:rPr sz="1600" spc="-5" dirty="0">
                <a:latin typeface="Calibri"/>
                <a:cs typeface="Calibri"/>
              </a:rPr>
              <a:t>pr</a:t>
            </a:r>
            <a:r>
              <a:rPr sz="1600" spc="-15" dirty="0">
                <a:latin typeface="Calibri"/>
                <a:cs typeface="Calibri"/>
              </a:rPr>
              <a:t>i</a:t>
            </a:r>
            <a:r>
              <a:rPr sz="1600" spc="-10" dirty="0">
                <a:latin typeface="Calibri"/>
                <a:cs typeface="Calibri"/>
              </a:rPr>
              <a:t>m</a:t>
            </a:r>
            <a:r>
              <a:rPr sz="1600" dirty="0">
                <a:latin typeface="Calibri"/>
                <a:cs typeface="Calibri"/>
              </a:rPr>
              <a:t>a</a:t>
            </a:r>
            <a:r>
              <a:rPr sz="1600" spc="-10" dirty="0">
                <a:latin typeface="Calibri"/>
                <a:cs typeface="Calibri"/>
              </a:rPr>
              <a:t>ri</a:t>
            </a:r>
            <a:r>
              <a:rPr sz="1600" dirty="0">
                <a:latin typeface="Calibri"/>
                <a:cs typeface="Calibri"/>
              </a:rPr>
              <a:t>ly</a:t>
            </a:r>
            <a:r>
              <a:rPr sz="1600" spc="-25" dirty="0">
                <a:latin typeface="Calibri"/>
                <a:cs typeface="Calibri"/>
              </a:rPr>
              <a:t> </a:t>
            </a:r>
            <a:r>
              <a:rPr sz="1600" spc="-5" dirty="0">
                <a:latin typeface="Calibri"/>
                <a:cs typeface="Calibri"/>
              </a:rPr>
              <a:t>on </a:t>
            </a:r>
            <a:r>
              <a:rPr sz="1600" spc="-15" dirty="0">
                <a:latin typeface="Calibri"/>
                <a:cs typeface="Calibri"/>
              </a:rPr>
              <a:t>c</a:t>
            </a:r>
            <a:r>
              <a:rPr sz="1600" spc="-5" dirty="0">
                <a:latin typeface="Calibri"/>
                <a:cs typeface="Calibri"/>
              </a:rPr>
              <a:t>om</a:t>
            </a:r>
            <a:r>
              <a:rPr sz="1600" spc="-10" dirty="0">
                <a:latin typeface="Calibri"/>
                <a:cs typeface="Calibri"/>
              </a:rPr>
              <a:t>m</a:t>
            </a:r>
            <a:r>
              <a:rPr sz="1600" dirty="0">
                <a:latin typeface="Calibri"/>
                <a:cs typeface="Calibri"/>
              </a:rPr>
              <a:t>uni</a:t>
            </a:r>
            <a:r>
              <a:rPr sz="1600" spc="-10" dirty="0">
                <a:latin typeface="Calibri"/>
                <a:cs typeface="Calibri"/>
              </a:rPr>
              <a:t>c</a:t>
            </a:r>
            <a:r>
              <a:rPr sz="1600" spc="-15" dirty="0">
                <a:latin typeface="Calibri"/>
                <a:cs typeface="Calibri"/>
              </a:rPr>
              <a:t>a</a:t>
            </a:r>
            <a:r>
              <a:rPr sz="1600" dirty="0">
                <a:latin typeface="Calibri"/>
                <a:cs typeface="Calibri"/>
              </a:rPr>
              <a:t>tion</a:t>
            </a:r>
            <a:r>
              <a:rPr sz="1600" spc="-10" dirty="0">
                <a:latin typeface="Calibri"/>
                <a:cs typeface="Calibri"/>
              </a:rPr>
              <a:t> </a:t>
            </a:r>
            <a:r>
              <a:rPr sz="1600" dirty="0">
                <a:latin typeface="Calibri"/>
                <a:cs typeface="Calibri"/>
              </a:rPr>
              <a:t>a</a:t>
            </a:r>
            <a:r>
              <a:rPr sz="1600" spc="-10" dirty="0">
                <a:latin typeface="Calibri"/>
                <a:cs typeface="Calibri"/>
              </a:rPr>
              <a:t>n</a:t>
            </a:r>
            <a:r>
              <a:rPr sz="1600" dirty="0">
                <a:latin typeface="Calibri"/>
                <a:cs typeface="Calibri"/>
              </a:rPr>
              <a:t>d</a:t>
            </a:r>
            <a:r>
              <a:rPr sz="1600" spc="-10" dirty="0">
                <a:latin typeface="Calibri"/>
                <a:cs typeface="Calibri"/>
              </a:rPr>
              <a:t> </a:t>
            </a:r>
            <a:r>
              <a:rPr sz="1600" spc="-5" dirty="0">
                <a:latin typeface="Calibri"/>
                <a:cs typeface="Calibri"/>
              </a:rPr>
              <a:t>s</a:t>
            </a:r>
            <a:r>
              <a:rPr sz="1600" dirty="0">
                <a:latin typeface="Calibri"/>
                <a:cs typeface="Calibri"/>
              </a:rPr>
              <a:t>oc</a:t>
            </a:r>
            <a:r>
              <a:rPr sz="1600" spc="-10" dirty="0">
                <a:latin typeface="Calibri"/>
                <a:cs typeface="Calibri"/>
              </a:rPr>
              <a:t>i</a:t>
            </a:r>
            <a:r>
              <a:rPr sz="1600" dirty="0">
                <a:latin typeface="Calibri"/>
                <a:cs typeface="Calibri"/>
              </a:rPr>
              <a:t>al</a:t>
            </a:r>
            <a:r>
              <a:rPr sz="1600" spc="-10" dirty="0">
                <a:latin typeface="Calibri"/>
                <a:cs typeface="Calibri"/>
              </a:rPr>
              <a:t> </a:t>
            </a:r>
            <a:r>
              <a:rPr sz="1600" spc="-5" dirty="0">
                <a:latin typeface="Calibri"/>
                <a:cs typeface="Calibri"/>
              </a:rPr>
              <a:t>s</a:t>
            </a:r>
            <a:r>
              <a:rPr sz="1600" spc="5" dirty="0">
                <a:latin typeface="Calibri"/>
                <a:cs typeface="Calibri"/>
              </a:rPr>
              <a:t>k</a:t>
            </a:r>
            <a:r>
              <a:rPr sz="1600" spc="-10" dirty="0">
                <a:latin typeface="Calibri"/>
                <a:cs typeface="Calibri"/>
              </a:rPr>
              <a:t>ill</a:t>
            </a:r>
            <a:r>
              <a:rPr sz="1600" dirty="0">
                <a:latin typeface="Calibri"/>
                <a:cs typeface="Calibri"/>
              </a:rPr>
              <a:t>s, </a:t>
            </a:r>
            <a:r>
              <a:rPr sz="1600" spc="-40" dirty="0">
                <a:latin typeface="Calibri"/>
                <a:cs typeface="Calibri"/>
              </a:rPr>
              <a:t>f</a:t>
            </a:r>
            <a:r>
              <a:rPr sz="1600" spc="-5" dirty="0">
                <a:latin typeface="Calibri"/>
                <a:cs typeface="Calibri"/>
              </a:rPr>
              <a:t>o</a:t>
            </a:r>
            <a:r>
              <a:rPr sz="1600" spc="5" dirty="0">
                <a:latin typeface="Calibri"/>
                <a:cs typeface="Calibri"/>
              </a:rPr>
              <a:t>l</a:t>
            </a:r>
            <a:r>
              <a:rPr sz="1600" dirty="0">
                <a:latin typeface="Calibri"/>
                <a:cs typeface="Calibri"/>
              </a:rPr>
              <a:t>l</a:t>
            </a:r>
            <a:r>
              <a:rPr sz="1600" spc="-10" dirty="0">
                <a:latin typeface="Calibri"/>
                <a:cs typeface="Calibri"/>
              </a:rPr>
              <a:t>o</a:t>
            </a:r>
            <a:r>
              <a:rPr sz="1600" dirty="0">
                <a:latin typeface="Calibri"/>
                <a:cs typeface="Calibri"/>
              </a:rPr>
              <a:t>wi</a:t>
            </a:r>
            <a:r>
              <a:rPr sz="1600" spc="5" dirty="0">
                <a:latin typeface="Calibri"/>
                <a:cs typeface="Calibri"/>
              </a:rPr>
              <a:t>n</a:t>
            </a:r>
            <a:r>
              <a:rPr sz="1600" dirty="0">
                <a:latin typeface="Calibri"/>
                <a:cs typeface="Calibri"/>
              </a:rPr>
              <a:t>g</a:t>
            </a:r>
            <a:r>
              <a:rPr sz="1600" spc="-35" dirty="0">
                <a:latin typeface="Calibri"/>
                <a:cs typeface="Calibri"/>
              </a:rPr>
              <a:t> </a:t>
            </a:r>
            <a:r>
              <a:rPr sz="1600" dirty="0">
                <a:latin typeface="Calibri"/>
                <a:cs typeface="Calibri"/>
              </a:rPr>
              <a:t>the</a:t>
            </a:r>
            <a:r>
              <a:rPr sz="1600" spc="-10" dirty="0">
                <a:latin typeface="Calibri"/>
                <a:cs typeface="Calibri"/>
              </a:rPr>
              <a:t> </a:t>
            </a:r>
            <a:r>
              <a:rPr sz="1600" dirty="0">
                <a:latin typeface="Calibri"/>
                <a:cs typeface="Calibri"/>
              </a:rPr>
              <a:t>V</a:t>
            </a:r>
            <a:r>
              <a:rPr sz="1600" spc="5" dirty="0">
                <a:latin typeface="Calibri"/>
                <a:cs typeface="Calibri"/>
              </a:rPr>
              <a:t>B</a:t>
            </a:r>
            <a:r>
              <a:rPr sz="1600" spc="-10" dirty="0">
                <a:latin typeface="Calibri"/>
                <a:cs typeface="Calibri"/>
              </a:rPr>
              <a:t>-</a:t>
            </a:r>
            <a:r>
              <a:rPr sz="1600" dirty="0">
                <a:latin typeface="Calibri"/>
                <a:cs typeface="Calibri"/>
              </a:rPr>
              <a:t>M</a:t>
            </a:r>
            <a:r>
              <a:rPr sz="1600" spc="-10" dirty="0">
                <a:latin typeface="Calibri"/>
                <a:cs typeface="Calibri"/>
              </a:rPr>
              <a:t>A</a:t>
            </a:r>
            <a:r>
              <a:rPr sz="1600" dirty="0">
                <a:latin typeface="Calibri"/>
                <a:cs typeface="Calibri"/>
              </a:rPr>
              <a:t>P</a:t>
            </a:r>
            <a:r>
              <a:rPr sz="1600" spc="-229" dirty="0">
                <a:latin typeface="Calibri"/>
                <a:cs typeface="Calibri"/>
              </a:rPr>
              <a:t>P</a:t>
            </a:r>
            <a:r>
              <a:rPr sz="1600" dirty="0">
                <a:latin typeface="Calibri"/>
                <a:cs typeface="Calibri"/>
              </a:rPr>
              <a:t>.</a:t>
            </a:r>
          </a:p>
        </p:txBody>
      </p:sp>
      <p:sp>
        <p:nvSpPr>
          <p:cNvPr id="11" name="object 11"/>
          <p:cNvSpPr txBox="1"/>
          <p:nvPr/>
        </p:nvSpPr>
        <p:spPr>
          <a:xfrm>
            <a:off x="4419600" y="1033216"/>
            <a:ext cx="3836670" cy="2700226"/>
          </a:xfrm>
          <a:prstGeom prst="rect">
            <a:avLst/>
          </a:prstGeom>
        </p:spPr>
        <p:txBody>
          <a:bodyPr vert="horz" wrap="square" lIns="0" tIns="0" rIns="0" bIns="0" rtlCol="0" anchor="ctr">
            <a:spAutoFit/>
          </a:bodyPr>
          <a:lstStyle/>
          <a:p>
            <a:pPr marL="12700">
              <a:lnSpc>
                <a:spcPct val="100000"/>
              </a:lnSpc>
            </a:pPr>
            <a:r>
              <a:rPr sz="2000" b="1" spc="-15" dirty="0">
                <a:latin typeface="Calibri"/>
                <a:cs typeface="Calibri"/>
              </a:rPr>
              <a:t>Mid</a:t>
            </a:r>
            <a:r>
              <a:rPr sz="2000" b="1" spc="-25" dirty="0">
                <a:latin typeface="Calibri"/>
                <a:cs typeface="Calibri"/>
              </a:rPr>
              <a:t>d</a:t>
            </a:r>
            <a:r>
              <a:rPr sz="2000" b="1" dirty="0">
                <a:latin typeface="Calibri"/>
                <a:cs typeface="Calibri"/>
              </a:rPr>
              <a:t>le</a:t>
            </a:r>
            <a:r>
              <a:rPr sz="2000" b="1" spc="-5" dirty="0">
                <a:latin typeface="Calibri"/>
                <a:cs typeface="Calibri"/>
              </a:rPr>
              <a:t> </a:t>
            </a:r>
            <a:r>
              <a:rPr sz="2000" b="1" spc="-15" dirty="0">
                <a:latin typeface="Calibri"/>
                <a:cs typeface="Calibri"/>
              </a:rPr>
              <a:t>sch</a:t>
            </a:r>
            <a:r>
              <a:rPr lang="en-US" sz="2000" b="1" spc="-15" dirty="0">
                <a:latin typeface="Calibri"/>
                <a:cs typeface="Calibri"/>
              </a:rPr>
              <a:t>o</a:t>
            </a:r>
            <a:r>
              <a:rPr sz="2000" b="1" spc="-5" dirty="0">
                <a:latin typeface="Calibri"/>
                <a:cs typeface="Calibri"/>
              </a:rPr>
              <a:t>o</a:t>
            </a:r>
            <a:r>
              <a:rPr sz="2000" b="1" spc="-10" dirty="0">
                <a:latin typeface="Calibri"/>
                <a:cs typeface="Calibri"/>
              </a:rPr>
              <a:t>l</a:t>
            </a:r>
            <a:r>
              <a:rPr sz="2000" b="1" spc="-15" dirty="0">
                <a:latin typeface="Calibri"/>
                <a:cs typeface="Calibri"/>
              </a:rPr>
              <a:t> </a:t>
            </a:r>
            <a:r>
              <a:rPr sz="2000" b="1" dirty="0">
                <a:latin typeface="Calibri"/>
                <a:cs typeface="Calibri"/>
              </a:rPr>
              <a:t>–</a:t>
            </a:r>
            <a:r>
              <a:rPr sz="2000" b="1" spc="-10" dirty="0">
                <a:latin typeface="Calibri"/>
                <a:cs typeface="Calibri"/>
              </a:rPr>
              <a:t> </a:t>
            </a:r>
            <a:r>
              <a:rPr sz="2000" b="1" spc="-210" dirty="0">
                <a:latin typeface="Calibri"/>
                <a:cs typeface="Calibri"/>
              </a:rPr>
              <a:t>Y</a:t>
            </a:r>
            <a:r>
              <a:rPr sz="2000" b="1" spc="-15" dirty="0">
                <a:latin typeface="Calibri"/>
                <a:cs typeface="Calibri"/>
              </a:rPr>
              <a:t>oung</a:t>
            </a:r>
            <a:r>
              <a:rPr sz="2000" b="1" spc="-5" dirty="0">
                <a:latin typeface="Calibri"/>
                <a:cs typeface="Calibri"/>
              </a:rPr>
              <a:t> </a:t>
            </a:r>
            <a:r>
              <a:rPr sz="2000" b="1" spc="-25" dirty="0">
                <a:latin typeface="Calibri"/>
                <a:cs typeface="Calibri"/>
              </a:rPr>
              <a:t>A</a:t>
            </a:r>
            <a:r>
              <a:rPr sz="2000" b="1" spc="-15" dirty="0">
                <a:latin typeface="Calibri"/>
                <a:cs typeface="Calibri"/>
              </a:rPr>
              <a:t>d</a:t>
            </a:r>
            <a:r>
              <a:rPr sz="2000" b="1" spc="-25" dirty="0">
                <a:latin typeface="Calibri"/>
                <a:cs typeface="Calibri"/>
              </a:rPr>
              <a:t>u</a:t>
            </a:r>
            <a:r>
              <a:rPr sz="2000" b="1" spc="-10" dirty="0">
                <a:latin typeface="Calibri"/>
                <a:cs typeface="Calibri"/>
              </a:rPr>
              <a:t>l</a:t>
            </a:r>
            <a:r>
              <a:rPr sz="2000" b="1" spc="-20" dirty="0">
                <a:latin typeface="Calibri"/>
                <a:cs typeface="Calibri"/>
              </a:rPr>
              <a:t>t</a:t>
            </a:r>
            <a:r>
              <a:rPr sz="2000" b="1" spc="-10" dirty="0">
                <a:latin typeface="Calibri"/>
                <a:cs typeface="Calibri"/>
              </a:rPr>
              <a:t>s</a:t>
            </a:r>
            <a:endParaRPr sz="2000" dirty="0">
              <a:latin typeface="Calibri"/>
              <a:cs typeface="Calibri"/>
            </a:endParaRPr>
          </a:p>
          <a:p>
            <a:pPr marL="355600" marR="166370" indent="-342900">
              <a:lnSpc>
                <a:spcPct val="80100"/>
              </a:lnSpc>
              <a:spcBef>
                <a:spcPts val="805"/>
              </a:spcBef>
              <a:buFont typeface="Arial"/>
              <a:buChar char="•"/>
              <a:tabLst>
                <a:tab pos="404495" algn="l"/>
              </a:tabLst>
            </a:pPr>
            <a:r>
              <a:rPr sz="1600" spc="-140" dirty="0">
                <a:latin typeface="Calibri"/>
                <a:cs typeface="Calibri"/>
              </a:rPr>
              <a:t>Y</a:t>
            </a:r>
            <a:r>
              <a:rPr sz="1600" spc="-5" dirty="0">
                <a:latin typeface="Calibri"/>
                <a:cs typeface="Calibri"/>
              </a:rPr>
              <a:t>ou</a:t>
            </a:r>
            <a:r>
              <a:rPr sz="1600" spc="5" dirty="0">
                <a:latin typeface="Calibri"/>
                <a:cs typeface="Calibri"/>
              </a:rPr>
              <a:t>n</a:t>
            </a:r>
            <a:r>
              <a:rPr sz="1600" dirty="0">
                <a:latin typeface="Calibri"/>
                <a:cs typeface="Calibri"/>
              </a:rPr>
              <a:t>g</a:t>
            </a:r>
            <a:r>
              <a:rPr sz="1600" spc="-25" dirty="0">
                <a:latin typeface="Calibri"/>
                <a:cs typeface="Calibri"/>
              </a:rPr>
              <a:t> </a:t>
            </a:r>
            <a:r>
              <a:rPr sz="1600" spc="-160" dirty="0">
                <a:latin typeface="Calibri"/>
                <a:cs typeface="Calibri"/>
              </a:rPr>
              <a:t>T</a:t>
            </a:r>
            <a:r>
              <a:rPr sz="1600" dirty="0">
                <a:latin typeface="Calibri"/>
                <a:cs typeface="Calibri"/>
              </a:rPr>
              <a:t>ee</a:t>
            </a:r>
            <a:r>
              <a:rPr sz="1600" spc="5" dirty="0">
                <a:latin typeface="Calibri"/>
                <a:cs typeface="Calibri"/>
              </a:rPr>
              <a:t>n</a:t>
            </a:r>
            <a:r>
              <a:rPr sz="1600" dirty="0">
                <a:latin typeface="Calibri"/>
                <a:cs typeface="Calibri"/>
              </a:rPr>
              <a:t>s</a:t>
            </a:r>
            <a:r>
              <a:rPr sz="1600" spc="-5" dirty="0">
                <a:latin typeface="Calibri"/>
                <a:cs typeface="Calibri"/>
              </a:rPr>
              <a:t> </a:t>
            </a:r>
            <a:r>
              <a:rPr sz="1600" dirty="0">
                <a:latin typeface="Calibri"/>
                <a:cs typeface="Calibri"/>
              </a:rPr>
              <a:t>– </a:t>
            </a:r>
            <a:r>
              <a:rPr sz="1600" spc="-5" dirty="0">
                <a:latin typeface="Calibri"/>
                <a:cs typeface="Calibri"/>
              </a:rPr>
              <a:t>s</a:t>
            </a:r>
            <a:r>
              <a:rPr sz="1600" spc="5" dirty="0">
                <a:latin typeface="Calibri"/>
                <a:cs typeface="Calibri"/>
              </a:rPr>
              <a:t>e</a:t>
            </a:r>
            <a:r>
              <a:rPr sz="1600" spc="15" dirty="0">
                <a:latin typeface="Calibri"/>
                <a:cs typeface="Calibri"/>
              </a:rPr>
              <a:t>r</a:t>
            </a:r>
            <a:r>
              <a:rPr sz="1600" spc="-15" dirty="0">
                <a:latin typeface="Calibri"/>
                <a:cs typeface="Calibri"/>
              </a:rPr>
              <a:t>v</a:t>
            </a:r>
            <a:r>
              <a:rPr sz="1600" dirty="0">
                <a:latin typeface="Calibri"/>
                <a:cs typeface="Calibri"/>
              </a:rPr>
              <a:t>es</a:t>
            </a:r>
            <a:r>
              <a:rPr sz="1600" spc="-5" dirty="0">
                <a:latin typeface="Calibri"/>
                <a:cs typeface="Calibri"/>
              </a:rPr>
              <a:t> </a:t>
            </a:r>
            <a:r>
              <a:rPr sz="1600" dirty="0">
                <a:latin typeface="Calibri"/>
                <a:cs typeface="Calibri"/>
              </a:rPr>
              <a:t>a</a:t>
            </a:r>
            <a:r>
              <a:rPr sz="1600" spc="-15" dirty="0">
                <a:latin typeface="Calibri"/>
                <a:cs typeface="Calibri"/>
              </a:rPr>
              <a:t>g</a:t>
            </a:r>
            <a:r>
              <a:rPr sz="1600" dirty="0">
                <a:latin typeface="Calibri"/>
                <a:cs typeface="Calibri"/>
              </a:rPr>
              <a:t>es</a:t>
            </a:r>
            <a:r>
              <a:rPr sz="1600" spc="-45" dirty="0">
                <a:latin typeface="Calibri"/>
                <a:cs typeface="Calibri"/>
              </a:rPr>
              <a:t> </a:t>
            </a:r>
            <a:r>
              <a:rPr sz="1600" dirty="0">
                <a:latin typeface="Calibri"/>
                <a:cs typeface="Calibri"/>
              </a:rPr>
              <a:t>12</a:t>
            </a:r>
            <a:r>
              <a:rPr sz="1600" spc="-10" dirty="0">
                <a:latin typeface="Calibri"/>
                <a:cs typeface="Calibri"/>
              </a:rPr>
              <a:t>-</a:t>
            </a:r>
            <a:r>
              <a:rPr sz="1600" spc="-5" dirty="0">
                <a:latin typeface="Calibri"/>
                <a:cs typeface="Calibri"/>
              </a:rPr>
              <a:t>1</a:t>
            </a:r>
            <a:r>
              <a:rPr sz="1600" dirty="0">
                <a:latin typeface="Calibri"/>
                <a:cs typeface="Calibri"/>
              </a:rPr>
              <a:t>5</a:t>
            </a:r>
            <a:r>
              <a:rPr sz="1600" spc="10" dirty="0">
                <a:latin typeface="Calibri"/>
                <a:cs typeface="Calibri"/>
              </a:rPr>
              <a:t> </a:t>
            </a:r>
            <a:r>
              <a:rPr sz="1600" dirty="0">
                <a:latin typeface="Calibri"/>
                <a:cs typeface="Calibri"/>
              </a:rPr>
              <a:t>- </a:t>
            </a:r>
            <a:r>
              <a:rPr sz="1600" spc="-10" dirty="0">
                <a:latin typeface="Calibri"/>
                <a:cs typeface="Calibri"/>
              </a:rPr>
              <a:t>w</a:t>
            </a:r>
            <a:r>
              <a:rPr sz="1600" spc="-5" dirty="0">
                <a:latin typeface="Calibri"/>
                <a:cs typeface="Calibri"/>
              </a:rPr>
              <a:t>o</a:t>
            </a:r>
            <a:r>
              <a:rPr sz="1600" spc="5" dirty="0">
                <a:latin typeface="Calibri"/>
                <a:cs typeface="Calibri"/>
              </a:rPr>
              <a:t>r</a:t>
            </a:r>
            <a:r>
              <a:rPr sz="1600" spc="-10" dirty="0">
                <a:latin typeface="Calibri"/>
                <a:cs typeface="Calibri"/>
              </a:rPr>
              <a:t>k</a:t>
            </a:r>
            <a:r>
              <a:rPr sz="1600" dirty="0">
                <a:latin typeface="Calibri"/>
                <a:cs typeface="Calibri"/>
              </a:rPr>
              <a:t>s</a:t>
            </a:r>
            <a:r>
              <a:rPr sz="1600" spc="-40" dirty="0">
                <a:latin typeface="Calibri"/>
                <a:cs typeface="Calibri"/>
              </a:rPr>
              <a:t> </a:t>
            </a:r>
            <a:r>
              <a:rPr sz="1600" dirty="0">
                <a:latin typeface="Calibri"/>
                <a:cs typeface="Calibri"/>
              </a:rPr>
              <a:t>he</a:t>
            </a:r>
            <a:r>
              <a:rPr sz="1600" spc="-25" dirty="0">
                <a:latin typeface="Calibri"/>
                <a:cs typeface="Calibri"/>
              </a:rPr>
              <a:t>a</a:t>
            </a:r>
            <a:r>
              <a:rPr sz="1600" dirty="0">
                <a:latin typeface="Calibri"/>
                <a:cs typeface="Calibri"/>
              </a:rPr>
              <a:t>vily</a:t>
            </a:r>
            <a:r>
              <a:rPr sz="1600" spc="-30" dirty="0">
                <a:latin typeface="Calibri"/>
                <a:cs typeface="Calibri"/>
              </a:rPr>
              <a:t> </a:t>
            </a:r>
            <a:r>
              <a:rPr sz="1600" spc="-5" dirty="0">
                <a:latin typeface="Calibri"/>
                <a:cs typeface="Calibri"/>
              </a:rPr>
              <a:t>o</a:t>
            </a:r>
            <a:r>
              <a:rPr sz="1600" dirty="0">
                <a:latin typeface="Calibri"/>
                <a:cs typeface="Calibri"/>
              </a:rPr>
              <a:t>n</a:t>
            </a:r>
            <a:r>
              <a:rPr sz="1600" spc="-10" dirty="0">
                <a:latin typeface="Calibri"/>
                <a:cs typeface="Calibri"/>
              </a:rPr>
              <a:t> </a:t>
            </a:r>
            <a:r>
              <a:rPr sz="1600" dirty="0">
                <a:latin typeface="Calibri"/>
                <a:cs typeface="Calibri"/>
              </a:rPr>
              <a:t>s</a:t>
            </a:r>
            <a:r>
              <a:rPr sz="1600" spc="-5" dirty="0">
                <a:latin typeface="Calibri"/>
                <a:cs typeface="Calibri"/>
              </a:rPr>
              <a:t>oc</a:t>
            </a:r>
            <a:r>
              <a:rPr sz="1600" spc="5" dirty="0">
                <a:latin typeface="Calibri"/>
                <a:cs typeface="Calibri"/>
              </a:rPr>
              <a:t>i</a:t>
            </a:r>
            <a:r>
              <a:rPr sz="1600" dirty="0">
                <a:latin typeface="Calibri"/>
                <a:cs typeface="Calibri"/>
              </a:rPr>
              <a:t>al</a:t>
            </a:r>
            <a:r>
              <a:rPr sz="1600" spc="-20" dirty="0">
                <a:latin typeface="Calibri"/>
                <a:cs typeface="Calibri"/>
              </a:rPr>
              <a:t> </a:t>
            </a:r>
            <a:r>
              <a:rPr sz="1600" dirty="0">
                <a:latin typeface="Calibri"/>
                <a:cs typeface="Calibri"/>
              </a:rPr>
              <a:t>sk</a:t>
            </a:r>
            <a:r>
              <a:rPr sz="1600" spc="5" dirty="0">
                <a:latin typeface="Calibri"/>
                <a:cs typeface="Calibri"/>
              </a:rPr>
              <a:t>i</a:t>
            </a:r>
            <a:r>
              <a:rPr sz="1600" dirty="0">
                <a:latin typeface="Calibri"/>
                <a:cs typeface="Calibri"/>
              </a:rPr>
              <a:t>l</a:t>
            </a:r>
            <a:r>
              <a:rPr sz="1600" spc="5" dirty="0">
                <a:latin typeface="Calibri"/>
                <a:cs typeface="Calibri"/>
              </a:rPr>
              <a:t>l</a:t>
            </a:r>
            <a:r>
              <a:rPr sz="1600" dirty="0">
                <a:latin typeface="Calibri"/>
                <a:cs typeface="Calibri"/>
              </a:rPr>
              <a:t>s</a:t>
            </a:r>
            <a:r>
              <a:rPr sz="1600" spc="-45" dirty="0">
                <a:latin typeface="Calibri"/>
                <a:cs typeface="Calibri"/>
              </a:rPr>
              <a:t> </a:t>
            </a:r>
            <a:r>
              <a:rPr sz="1600" dirty="0">
                <a:latin typeface="Calibri"/>
                <a:cs typeface="Calibri"/>
              </a:rPr>
              <a:t>and</a:t>
            </a:r>
            <a:r>
              <a:rPr sz="1600" spc="-25" dirty="0">
                <a:latin typeface="Calibri"/>
                <a:cs typeface="Calibri"/>
              </a:rPr>
              <a:t> </a:t>
            </a:r>
            <a:r>
              <a:rPr sz="1600" dirty="0">
                <a:latin typeface="Calibri"/>
                <a:cs typeface="Calibri"/>
              </a:rPr>
              <a:t>dai</a:t>
            </a:r>
            <a:r>
              <a:rPr sz="1600" spc="5" dirty="0">
                <a:latin typeface="Calibri"/>
                <a:cs typeface="Calibri"/>
              </a:rPr>
              <a:t>l</a:t>
            </a:r>
            <a:r>
              <a:rPr sz="1600" dirty="0">
                <a:latin typeface="Calibri"/>
                <a:cs typeface="Calibri"/>
              </a:rPr>
              <a:t>y l</a:t>
            </a:r>
            <a:r>
              <a:rPr sz="1600" spc="5" dirty="0">
                <a:latin typeface="Calibri"/>
                <a:cs typeface="Calibri"/>
              </a:rPr>
              <a:t>i</a:t>
            </a:r>
            <a:r>
              <a:rPr sz="1600" dirty="0">
                <a:latin typeface="Calibri"/>
                <a:cs typeface="Calibri"/>
              </a:rPr>
              <a:t>ving</a:t>
            </a:r>
            <a:r>
              <a:rPr sz="1600" spc="-45" dirty="0">
                <a:latin typeface="Calibri"/>
                <a:cs typeface="Calibri"/>
              </a:rPr>
              <a:t> </a:t>
            </a:r>
            <a:r>
              <a:rPr sz="1600" dirty="0">
                <a:latin typeface="Calibri"/>
                <a:cs typeface="Calibri"/>
              </a:rPr>
              <a:t>sk</a:t>
            </a:r>
            <a:r>
              <a:rPr sz="1600" spc="5" dirty="0">
                <a:latin typeface="Calibri"/>
                <a:cs typeface="Calibri"/>
              </a:rPr>
              <a:t>i</a:t>
            </a:r>
            <a:r>
              <a:rPr sz="1600" dirty="0">
                <a:latin typeface="Calibri"/>
                <a:cs typeface="Calibri"/>
              </a:rPr>
              <a:t>l</a:t>
            </a:r>
            <a:r>
              <a:rPr sz="1600" spc="5" dirty="0">
                <a:latin typeface="Calibri"/>
                <a:cs typeface="Calibri"/>
              </a:rPr>
              <a:t>l</a:t>
            </a:r>
            <a:r>
              <a:rPr sz="1600" spc="-10" dirty="0">
                <a:latin typeface="Calibri"/>
                <a:cs typeface="Calibri"/>
              </a:rPr>
              <a:t>s</a:t>
            </a:r>
            <a:r>
              <a:rPr sz="1600" dirty="0">
                <a:latin typeface="Calibri"/>
                <a:cs typeface="Calibri"/>
              </a:rPr>
              <a:t>,</a:t>
            </a:r>
            <a:r>
              <a:rPr sz="1600" spc="-35" dirty="0">
                <a:latin typeface="Calibri"/>
                <a:cs typeface="Calibri"/>
              </a:rPr>
              <a:t> </a:t>
            </a:r>
            <a:r>
              <a:rPr sz="1600" dirty="0">
                <a:latin typeface="Calibri"/>
                <a:cs typeface="Calibri"/>
              </a:rPr>
              <a:t>as</a:t>
            </a:r>
            <a:r>
              <a:rPr sz="1600" spc="-10" dirty="0">
                <a:latin typeface="Calibri"/>
                <a:cs typeface="Calibri"/>
              </a:rPr>
              <a:t> w</a:t>
            </a:r>
            <a:r>
              <a:rPr sz="1600" dirty="0">
                <a:latin typeface="Calibri"/>
                <a:cs typeface="Calibri"/>
              </a:rPr>
              <a:t>e</a:t>
            </a:r>
            <a:r>
              <a:rPr sz="1600" spc="5" dirty="0">
                <a:latin typeface="Calibri"/>
                <a:cs typeface="Calibri"/>
              </a:rPr>
              <a:t>l</a:t>
            </a:r>
            <a:r>
              <a:rPr sz="1600" dirty="0">
                <a:latin typeface="Calibri"/>
                <a:cs typeface="Calibri"/>
              </a:rPr>
              <a:t>l</a:t>
            </a:r>
            <a:r>
              <a:rPr sz="1600" spc="-20" dirty="0">
                <a:latin typeface="Calibri"/>
                <a:cs typeface="Calibri"/>
              </a:rPr>
              <a:t> </a:t>
            </a:r>
            <a:r>
              <a:rPr sz="1600" dirty="0">
                <a:latin typeface="Calibri"/>
                <a:cs typeface="Calibri"/>
              </a:rPr>
              <a:t>as</a:t>
            </a:r>
            <a:r>
              <a:rPr sz="1600" spc="-10" dirty="0">
                <a:latin typeface="Calibri"/>
                <a:cs typeface="Calibri"/>
              </a:rPr>
              <a:t> </a:t>
            </a:r>
            <a:r>
              <a:rPr sz="1600" dirty="0">
                <a:latin typeface="Calibri"/>
                <a:cs typeface="Calibri"/>
              </a:rPr>
              <a:t>ea</a:t>
            </a:r>
            <a:r>
              <a:rPr sz="1600" spc="5" dirty="0">
                <a:latin typeface="Calibri"/>
                <a:cs typeface="Calibri"/>
              </a:rPr>
              <a:t>r</a:t>
            </a:r>
            <a:r>
              <a:rPr sz="1600" dirty="0">
                <a:latin typeface="Calibri"/>
                <a:cs typeface="Calibri"/>
              </a:rPr>
              <a:t>ly</a:t>
            </a:r>
            <a:r>
              <a:rPr sz="1600" spc="-15" dirty="0">
                <a:latin typeface="Calibri"/>
                <a:cs typeface="Calibri"/>
              </a:rPr>
              <a:t> </a:t>
            </a:r>
            <a:r>
              <a:rPr sz="1600" spc="-5" dirty="0">
                <a:latin typeface="Calibri"/>
                <a:cs typeface="Calibri"/>
              </a:rPr>
              <a:t>jo</a:t>
            </a:r>
            <a:r>
              <a:rPr sz="1600" dirty="0">
                <a:latin typeface="Calibri"/>
                <a:cs typeface="Calibri"/>
              </a:rPr>
              <a:t>b</a:t>
            </a:r>
            <a:r>
              <a:rPr sz="1600" spc="-10" dirty="0">
                <a:latin typeface="Calibri"/>
                <a:cs typeface="Calibri"/>
              </a:rPr>
              <a:t> </a:t>
            </a:r>
            <a:r>
              <a:rPr sz="1600" dirty="0">
                <a:latin typeface="Calibri"/>
                <a:cs typeface="Calibri"/>
              </a:rPr>
              <a:t>sk</a:t>
            </a:r>
            <a:r>
              <a:rPr sz="1600" spc="5" dirty="0">
                <a:latin typeface="Calibri"/>
                <a:cs typeface="Calibri"/>
              </a:rPr>
              <a:t>i</a:t>
            </a:r>
            <a:r>
              <a:rPr sz="1600" dirty="0">
                <a:latin typeface="Calibri"/>
                <a:cs typeface="Calibri"/>
              </a:rPr>
              <a:t>l</a:t>
            </a:r>
            <a:r>
              <a:rPr sz="1600" spc="5" dirty="0">
                <a:latin typeface="Calibri"/>
                <a:cs typeface="Calibri"/>
              </a:rPr>
              <a:t>l</a:t>
            </a:r>
            <a:r>
              <a:rPr sz="1600" spc="-10" dirty="0">
                <a:latin typeface="Calibri"/>
                <a:cs typeface="Calibri"/>
              </a:rPr>
              <a:t>s</a:t>
            </a:r>
            <a:r>
              <a:rPr sz="1600" dirty="0">
                <a:latin typeface="Calibri"/>
                <a:cs typeface="Calibri"/>
              </a:rPr>
              <a:t>.</a:t>
            </a:r>
          </a:p>
          <a:p>
            <a:pPr>
              <a:lnSpc>
                <a:spcPct val="100000"/>
              </a:lnSpc>
              <a:spcBef>
                <a:spcPts val="15"/>
              </a:spcBef>
              <a:buFont typeface="Arial"/>
              <a:buChar char="•"/>
            </a:pPr>
            <a:endParaRPr sz="1600" dirty="0">
              <a:latin typeface="Times New Roman"/>
              <a:cs typeface="Times New Roman"/>
            </a:endParaRPr>
          </a:p>
          <a:p>
            <a:pPr marL="355600" marR="62230" indent="-342900">
              <a:lnSpc>
                <a:spcPts val="1630"/>
              </a:lnSpc>
              <a:buFont typeface="Arial"/>
              <a:buChar char="•"/>
              <a:tabLst>
                <a:tab pos="404495" algn="l"/>
              </a:tabLst>
            </a:pPr>
            <a:r>
              <a:rPr sz="1600" dirty="0">
                <a:latin typeface="Calibri"/>
                <a:cs typeface="Calibri"/>
              </a:rPr>
              <a:t>J</a:t>
            </a:r>
            <a:r>
              <a:rPr sz="1600" spc="-10" dirty="0">
                <a:latin typeface="Calibri"/>
                <a:cs typeface="Calibri"/>
              </a:rPr>
              <a:t>T</a:t>
            </a:r>
            <a:r>
              <a:rPr sz="1600" dirty="0">
                <a:latin typeface="Calibri"/>
                <a:cs typeface="Calibri"/>
              </a:rPr>
              <a:t>P</a:t>
            </a:r>
            <a:r>
              <a:rPr sz="1600" spc="-10" dirty="0">
                <a:latin typeface="Calibri"/>
                <a:cs typeface="Calibri"/>
              </a:rPr>
              <a:t> </a:t>
            </a:r>
            <a:r>
              <a:rPr sz="1600" spc="-160" dirty="0">
                <a:latin typeface="Calibri"/>
                <a:cs typeface="Calibri"/>
              </a:rPr>
              <a:t>T</a:t>
            </a:r>
            <a:r>
              <a:rPr sz="1600" dirty="0">
                <a:latin typeface="Calibri"/>
                <a:cs typeface="Calibri"/>
              </a:rPr>
              <a:t>e</a:t>
            </a:r>
            <a:r>
              <a:rPr sz="1600" spc="5" dirty="0">
                <a:latin typeface="Calibri"/>
                <a:cs typeface="Calibri"/>
              </a:rPr>
              <a:t>e</a:t>
            </a:r>
            <a:r>
              <a:rPr sz="1600" dirty="0">
                <a:latin typeface="Calibri"/>
                <a:cs typeface="Calibri"/>
              </a:rPr>
              <a:t>n</a:t>
            </a:r>
            <a:r>
              <a:rPr sz="1600" spc="10" dirty="0">
                <a:latin typeface="Calibri"/>
                <a:cs typeface="Calibri"/>
              </a:rPr>
              <a:t>s</a:t>
            </a:r>
            <a:r>
              <a:rPr sz="1600" dirty="0">
                <a:latin typeface="Calibri"/>
                <a:cs typeface="Calibri"/>
              </a:rPr>
              <a:t>–</a:t>
            </a:r>
            <a:r>
              <a:rPr sz="1600" spc="-25" dirty="0">
                <a:latin typeface="Calibri"/>
                <a:cs typeface="Calibri"/>
              </a:rPr>
              <a:t> </a:t>
            </a:r>
            <a:r>
              <a:rPr sz="1600" dirty="0">
                <a:latin typeface="Calibri"/>
                <a:cs typeface="Calibri"/>
              </a:rPr>
              <a:t>se</a:t>
            </a:r>
            <a:r>
              <a:rPr sz="1600" spc="15" dirty="0">
                <a:latin typeface="Calibri"/>
                <a:cs typeface="Calibri"/>
              </a:rPr>
              <a:t>r</a:t>
            </a:r>
            <a:r>
              <a:rPr sz="1600" spc="-15" dirty="0">
                <a:latin typeface="Calibri"/>
                <a:cs typeface="Calibri"/>
              </a:rPr>
              <a:t>v</a:t>
            </a:r>
            <a:r>
              <a:rPr sz="1600" dirty="0">
                <a:latin typeface="Calibri"/>
                <a:cs typeface="Calibri"/>
              </a:rPr>
              <a:t>es</a:t>
            </a:r>
            <a:r>
              <a:rPr sz="1600" spc="-30" dirty="0">
                <a:latin typeface="Calibri"/>
                <a:cs typeface="Calibri"/>
              </a:rPr>
              <a:t> </a:t>
            </a:r>
            <a:r>
              <a:rPr sz="1600" dirty="0">
                <a:latin typeface="Calibri"/>
                <a:cs typeface="Calibri"/>
              </a:rPr>
              <a:t>a</a:t>
            </a:r>
            <a:r>
              <a:rPr sz="1600" spc="-10" dirty="0">
                <a:latin typeface="Calibri"/>
                <a:cs typeface="Calibri"/>
              </a:rPr>
              <a:t>g</a:t>
            </a:r>
            <a:r>
              <a:rPr sz="1600" dirty="0">
                <a:latin typeface="Calibri"/>
                <a:cs typeface="Calibri"/>
              </a:rPr>
              <a:t>es 16</a:t>
            </a:r>
            <a:r>
              <a:rPr sz="1600" spc="-10" dirty="0">
                <a:latin typeface="Calibri"/>
                <a:cs typeface="Calibri"/>
              </a:rPr>
              <a:t>-</a:t>
            </a:r>
            <a:r>
              <a:rPr sz="1600" dirty="0">
                <a:latin typeface="Calibri"/>
                <a:cs typeface="Calibri"/>
              </a:rPr>
              <a:t>19</a:t>
            </a:r>
            <a:r>
              <a:rPr sz="1600" spc="-5" dirty="0">
                <a:latin typeface="Calibri"/>
                <a:cs typeface="Calibri"/>
              </a:rPr>
              <a:t> </a:t>
            </a:r>
            <a:r>
              <a:rPr sz="1600" dirty="0">
                <a:latin typeface="Calibri"/>
                <a:cs typeface="Calibri"/>
              </a:rPr>
              <a:t>-</a:t>
            </a:r>
            <a:r>
              <a:rPr sz="1600" spc="5" dirty="0">
                <a:latin typeface="Calibri"/>
                <a:cs typeface="Calibri"/>
              </a:rPr>
              <a:t> </a:t>
            </a:r>
            <a:r>
              <a:rPr sz="1600" spc="-10" dirty="0">
                <a:latin typeface="Calibri"/>
                <a:cs typeface="Calibri"/>
              </a:rPr>
              <a:t>w</a:t>
            </a:r>
            <a:r>
              <a:rPr sz="1600" spc="-5" dirty="0">
                <a:latin typeface="Calibri"/>
                <a:cs typeface="Calibri"/>
              </a:rPr>
              <a:t>o</a:t>
            </a:r>
            <a:r>
              <a:rPr sz="1600" spc="5" dirty="0">
                <a:latin typeface="Calibri"/>
                <a:cs typeface="Calibri"/>
              </a:rPr>
              <a:t>r</a:t>
            </a:r>
            <a:r>
              <a:rPr sz="1600" spc="-10" dirty="0">
                <a:latin typeface="Calibri"/>
                <a:cs typeface="Calibri"/>
              </a:rPr>
              <a:t>k</a:t>
            </a:r>
            <a:r>
              <a:rPr sz="1600" dirty="0">
                <a:latin typeface="Calibri"/>
                <a:cs typeface="Calibri"/>
              </a:rPr>
              <a:t>s </a:t>
            </a:r>
            <a:r>
              <a:rPr sz="1600" spc="-5" dirty="0">
                <a:latin typeface="Calibri"/>
                <a:cs typeface="Calibri"/>
              </a:rPr>
              <a:t>o</a:t>
            </a:r>
            <a:r>
              <a:rPr sz="1600" dirty="0">
                <a:latin typeface="Calibri"/>
                <a:cs typeface="Calibri"/>
              </a:rPr>
              <a:t>n</a:t>
            </a:r>
            <a:r>
              <a:rPr sz="1600" spc="-10" dirty="0">
                <a:latin typeface="Calibri"/>
                <a:cs typeface="Calibri"/>
              </a:rPr>
              <a:t> </a:t>
            </a:r>
            <a:r>
              <a:rPr sz="1600" spc="-5" dirty="0">
                <a:latin typeface="Calibri"/>
                <a:cs typeface="Calibri"/>
              </a:rPr>
              <a:t>s</a:t>
            </a:r>
            <a:r>
              <a:rPr sz="1600" dirty="0">
                <a:latin typeface="Calibri"/>
                <a:cs typeface="Calibri"/>
              </a:rPr>
              <a:t>ocial</a:t>
            </a:r>
            <a:r>
              <a:rPr sz="1600" spc="-25" dirty="0">
                <a:latin typeface="Calibri"/>
                <a:cs typeface="Calibri"/>
              </a:rPr>
              <a:t> </a:t>
            </a:r>
            <a:r>
              <a:rPr sz="1600" spc="-15" dirty="0">
                <a:latin typeface="Calibri"/>
                <a:cs typeface="Calibri"/>
              </a:rPr>
              <a:t>c</a:t>
            </a:r>
            <a:r>
              <a:rPr sz="1600" spc="-5" dirty="0">
                <a:latin typeface="Calibri"/>
                <a:cs typeface="Calibri"/>
              </a:rPr>
              <a:t>om</a:t>
            </a:r>
            <a:r>
              <a:rPr sz="1600" spc="-10" dirty="0">
                <a:latin typeface="Calibri"/>
                <a:cs typeface="Calibri"/>
              </a:rPr>
              <a:t>m</a:t>
            </a:r>
            <a:r>
              <a:rPr sz="1600" spc="-5" dirty="0">
                <a:latin typeface="Calibri"/>
                <a:cs typeface="Calibri"/>
              </a:rPr>
              <a:t>u</a:t>
            </a:r>
            <a:r>
              <a:rPr sz="1600" spc="5" dirty="0">
                <a:latin typeface="Calibri"/>
                <a:cs typeface="Calibri"/>
              </a:rPr>
              <a:t>n</a:t>
            </a:r>
            <a:r>
              <a:rPr sz="1600" dirty="0">
                <a:latin typeface="Calibri"/>
                <a:cs typeface="Calibri"/>
              </a:rPr>
              <a:t>i</a:t>
            </a:r>
            <a:r>
              <a:rPr sz="1600" spc="-10" dirty="0">
                <a:latin typeface="Calibri"/>
                <a:cs typeface="Calibri"/>
              </a:rPr>
              <a:t>c</a:t>
            </a:r>
            <a:r>
              <a:rPr sz="1600" spc="-15" dirty="0">
                <a:latin typeface="Calibri"/>
                <a:cs typeface="Calibri"/>
              </a:rPr>
              <a:t>a</a:t>
            </a:r>
            <a:r>
              <a:rPr sz="1600" dirty="0">
                <a:latin typeface="Calibri"/>
                <a:cs typeface="Calibri"/>
              </a:rPr>
              <a:t>t</a:t>
            </a:r>
            <a:r>
              <a:rPr sz="1600" spc="5" dirty="0">
                <a:latin typeface="Calibri"/>
                <a:cs typeface="Calibri"/>
              </a:rPr>
              <a:t>i</a:t>
            </a:r>
            <a:r>
              <a:rPr sz="1600" spc="-5" dirty="0">
                <a:latin typeface="Calibri"/>
                <a:cs typeface="Calibri"/>
              </a:rPr>
              <a:t>on</a:t>
            </a:r>
            <a:r>
              <a:rPr sz="1600" dirty="0">
                <a:latin typeface="Calibri"/>
                <a:cs typeface="Calibri"/>
              </a:rPr>
              <a:t>,</a:t>
            </a:r>
            <a:r>
              <a:rPr sz="1600" spc="-25" dirty="0">
                <a:latin typeface="Calibri"/>
                <a:cs typeface="Calibri"/>
              </a:rPr>
              <a:t> </a:t>
            </a:r>
            <a:r>
              <a:rPr sz="1600" spc="-5" dirty="0">
                <a:latin typeface="Calibri"/>
                <a:cs typeface="Calibri"/>
              </a:rPr>
              <a:t>jo</a:t>
            </a:r>
            <a:r>
              <a:rPr sz="1600" dirty="0">
                <a:latin typeface="Calibri"/>
                <a:cs typeface="Calibri"/>
              </a:rPr>
              <a:t>b</a:t>
            </a:r>
            <a:r>
              <a:rPr sz="1600" spc="-5" dirty="0">
                <a:latin typeface="Calibri"/>
                <a:cs typeface="Calibri"/>
              </a:rPr>
              <a:t> s</a:t>
            </a:r>
            <a:r>
              <a:rPr sz="1600" spc="5" dirty="0">
                <a:latin typeface="Calibri"/>
                <a:cs typeface="Calibri"/>
              </a:rPr>
              <a:t>k</a:t>
            </a:r>
            <a:r>
              <a:rPr sz="1600" dirty="0">
                <a:latin typeface="Calibri"/>
                <a:cs typeface="Calibri"/>
              </a:rPr>
              <a:t>i</a:t>
            </a:r>
            <a:r>
              <a:rPr sz="1600" spc="5" dirty="0">
                <a:latin typeface="Calibri"/>
                <a:cs typeface="Calibri"/>
              </a:rPr>
              <a:t>l</a:t>
            </a:r>
            <a:r>
              <a:rPr sz="1600" dirty="0">
                <a:latin typeface="Calibri"/>
                <a:cs typeface="Calibri"/>
              </a:rPr>
              <a:t>ls</a:t>
            </a:r>
            <a:r>
              <a:rPr sz="1600" spc="-45" dirty="0">
                <a:latin typeface="Calibri"/>
                <a:cs typeface="Calibri"/>
              </a:rPr>
              <a:t> </a:t>
            </a:r>
            <a:r>
              <a:rPr sz="1600" dirty="0">
                <a:latin typeface="Calibri"/>
                <a:cs typeface="Calibri"/>
              </a:rPr>
              <a:t>and dai</a:t>
            </a:r>
            <a:r>
              <a:rPr sz="1600" spc="5" dirty="0">
                <a:latin typeface="Calibri"/>
                <a:cs typeface="Calibri"/>
              </a:rPr>
              <a:t>l</a:t>
            </a:r>
            <a:r>
              <a:rPr sz="1600" dirty="0">
                <a:latin typeface="Calibri"/>
                <a:cs typeface="Calibri"/>
              </a:rPr>
              <a:t>y</a:t>
            </a:r>
            <a:r>
              <a:rPr sz="1600" spc="-30" dirty="0">
                <a:latin typeface="Calibri"/>
                <a:cs typeface="Calibri"/>
              </a:rPr>
              <a:t> </a:t>
            </a:r>
            <a:r>
              <a:rPr sz="1600" dirty="0">
                <a:latin typeface="Calibri"/>
                <a:cs typeface="Calibri"/>
              </a:rPr>
              <a:t>l</a:t>
            </a:r>
            <a:r>
              <a:rPr sz="1600" spc="5" dirty="0">
                <a:latin typeface="Calibri"/>
                <a:cs typeface="Calibri"/>
              </a:rPr>
              <a:t>i</a:t>
            </a:r>
            <a:r>
              <a:rPr sz="1600" dirty="0">
                <a:latin typeface="Calibri"/>
                <a:cs typeface="Calibri"/>
              </a:rPr>
              <a:t>ving</a:t>
            </a:r>
            <a:r>
              <a:rPr sz="1600" spc="-40" dirty="0">
                <a:latin typeface="Calibri"/>
                <a:cs typeface="Calibri"/>
              </a:rPr>
              <a:t> </a:t>
            </a:r>
            <a:r>
              <a:rPr sz="1600" dirty="0">
                <a:latin typeface="Calibri"/>
                <a:cs typeface="Calibri"/>
              </a:rPr>
              <a:t>sk</a:t>
            </a:r>
            <a:r>
              <a:rPr sz="1600" spc="5" dirty="0">
                <a:latin typeface="Calibri"/>
                <a:cs typeface="Calibri"/>
              </a:rPr>
              <a:t>i</a:t>
            </a:r>
            <a:r>
              <a:rPr sz="1600" dirty="0">
                <a:latin typeface="Calibri"/>
                <a:cs typeface="Calibri"/>
              </a:rPr>
              <a:t>l</a:t>
            </a:r>
            <a:r>
              <a:rPr sz="1600" spc="5" dirty="0">
                <a:latin typeface="Calibri"/>
                <a:cs typeface="Calibri"/>
              </a:rPr>
              <a:t>l</a:t>
            </a:r>
            <a:r>
              <a:rPr sz="1600" spc="-10" dirty="0">
                <a:latin typeface="Calibri"/>
                <a:cs typeface="Calibri"/>
              </a:rPr>
              <a:t>s</a:t>
            </a:r>
            <a:r>
              <a:rPr sz="1600" dirty="0">
                <a:latin typeface="Calibri"/>
                <a:cs typeface="Calibri"/>
              </a:rPr>
              <a:t>.</a:t>
            </a:r>
          </a:p>
          <a:p>
            <a:pPr>
              <a:lnSpc>
                <a:spcPct val="100000"/>
              </a:lnSpc>
              <a:spcBef>
                <a:spcPts val="45"/>
              </a:spcBef>
              <a:buFont typeface="Arial"/>
              <a:buChar char="•"/>
            </a:pPr>
            <a:endParaRPr sz="1600" dirty="0">
              <a:latin typeface="Times New Roman"/>
              <a:cs typeface="Times New Roman"/>
            </a:endParaRPr>
          </a:p>
          <a:p>
            <a:pPr marL="355600" marR="5080" indent="-342900" algn="just">
              <a:lnSpc>
                <a:spcPct val="80100"/>
              </a:lnSpc>
              <a:buFont typeface="Arial"/>
              <a:buChar char="•"/>
              <a:tabLst>
                <a:tab pos="404495" algn="l"/>
              </a:tabLst>
            </a:pPr>
            <a:r>
              <a:rPr sz="1600" spc="-5" dirty="0">
                <a:latin typeface="Calibri"/>
                <a:cs typeface="Calibri"/>
              </a:rPr>
              <a:t>C</a:t>
            </a:r>
            <a:r>
              <a:rPr sz="1600" dirty="0">
                <a:latin typeface="Calibri"/>
                <a:cs typeface="Calibri"/>
              </a:rPr>
              <a:t>o</a:t>
            </a:r>
            <a:r>
              <a:rPr sz="1600" spc="-5" dirty="0">
                <a:latin typeface="Calibri"/>
                <a:cs typeface="Calibri"/>
              </a:rPr>
              <a:t>mm</a:t>
            </a:r>
            <a:r>
              <a:rPr sz="1600" dirty="0">
                <a:latin typeface="Calibri"/>
                <a:cs typeface="Calibri"/>
              </a:rPr>
              <a:t>uni</a:t>
            </a:r>
            <a:r>
              <a:rPr sz="1600" spc="5" dirty="0">
                <a:latin typeface="Calibri"/>
                <a:cs typeface="Calibri"/>
              </a:rPr>
              <a:t>t</a:t>
            </a:r>
            <a:r>
              <a:rPr sz="1600" dirty="0">
                <a:latin typeface="Calibri"/>
                <a:cs typeface="Calibri"/>
              </a:rPr>
              <a:t>y</a:t>
            </a:r>
            <a:r>
              <a:rPr sz="1600" spc="-20" dirty="0">
                <a:latin typeface="Calibri"/>
                <a:cs typeface="Calibri"/>
              </a:rPr>
              <a:t> </a:t>
            </a:r>
            <a:r>
              <a:rPr sz="1600" spc="-5" dirty="0">
                <a:latin typeface="Calibri"/>
                <a:cs typeface="Calibri"/>
              </a:rPr>
              <a:t>L</a:t>
            </a:r>
            <a:r>
              <a:rPr sz="1600" spc="5" dirty="0">
                <a:latin typeface="Calibri"/>
                <a:cs typeface="Calibri"/>
              </a:rPr>
              <a:t>i</a:t>
            </a:r>
            <a:r>
              <a:rPr sz="1600" spc="-55" dirty="0">
                <a:latin typeface="Calibri"/>
                <a:cs typeface="Calibri"/>
              </a:rPr>
              <a:t>f</a:t>
            </a:r>
            <a:r>
              <a:rPr sz="1600" dirty="0">
                <a:latin typeface="Calibri"/>
                <a:cs typeface="Calibri"/>
              </a:rPr>
              <a:t>e </a:t>
            </a:r>
            <a:r>
              <a:rPr sz="1600" spc="-5" dirty="0">
                <a:latin typeface="Calibri"/>
                <a:cs typeface="Calibri"/>
              </a:rPr>
              <a:t>Sk</a:t>
            </a:r>
            <a:r>
              <a:rPr sz="1600" spc="5" dirty="0">
                <a:latin typeface="Calibri"/>
                <a:cs typeface="Calibri"/>
              </a:rPr>
              <a:t>i</a:t>
            </a:r>
            <a:r>
              <a:rPr sz="1600" dirty="0">
                <a:latin typeface="Calibri"/>
                <a:cs typeface="Calibri"/>
              </a:rPr>
              <a:t>l</a:t>
            </a:r>
            <a:r>
              <a:rPr sz="1600" spc="5" dirty="0">
                <a:latin typeface="Calibri"/>
                <a:cs typeface="Calibri"/>
              </a:rPr>
              <a:t>l</a:t>
            </a:r>
            <a:r>
              <a:rPr sz="1600" dirty="0">
                <a:latin typeface="Calibri"/>
                <a:cs typeface="Calibri"/>
              </a:rPr>
              <a:t>s</a:t>
            </a:r>
            <a:r>
              <a:rPr sz="1600" spc="-35" dirty="0">
                <a:latin typeface="Calibri"/>
                <a:cs typeface="Calibri"/>
              </a:rPr>
              <a:t> </a:t>
            </a:r>
            <a:r>
              <a:rPr sz="1600" dirty="0">
                <a:latin typeface="Calibri"/>
                <a:cs typeface="Calibri"/>
              </a:rPr>
              <a:t>P</a:t>
            </a:r>
            <a:r>
              <a:rPr sz="1600" spc="-25" dirty="0">
                <a:latin typeface="Calibri"/>
                <a:cs typeface="Calibri"/>
              </a:rPr>
              <a:t>r</a:t>
            </a:r>
            <a:r>
              <a:rPr sz="1600" spc="-5" dirty="0">
                <a:latin typeface="Calibri"/>
                <a:cs typeface="Calibri"/>
              </a:rPr>
              <a:t>og</a:t>
            </a:r>
            <a:r>
              <a:rPr sz="1600" spc="-30" dirty="0">
                <a:latin typeface="Calibri"/>
                <a:cs typeface="Calibri"/>
              </a:rPr>
              <a:t>r</a:t>
            </a:r>
            <a:r>
              <a:rPr sz="1600" dirty="0">
                <a:latin typeface="Calibri"/>
                <a:cs typeface="Calibri"/>
              </a:rPr>
              <a:t>am</a:t>
            </a:r>
            <a:r>
              <a:rPr sz="1600" spc="-10" dirty="0">
                <a:latin typeface="Calibri"/>
                <a:cs typeface="Calibri"/>
              </a:rPr>
              <a:t> </a:t>
            </a:r>
            <a:r>
              <a:rPr sz="1600" dirty="0">
                <a:latin typeface="Calibri"/>
                <a:cs typeface="Calibri"/>
              </a:rPr>
              <a:t>– se</a:t>
            </a:r>
            <a:r>
              <a:rPr sz="1600" spc="15" dirty="0">
                <a:latin typeface="Calibri"/>
                <a:cs typeface="Calibri"/>
              </a:rPr>
              <a:t>r</a:t>
            </a:r>
            <a:r>
              <a:rPr sz="1600" spc="-15" dirty="0">
                <a:latin typeface="Calibri"/>
                <a:cs typeface="Calibri"/>
              </a:rPr>
              <a:t>v</a:t>
            </a:r>
            <a:r>
              <a:rPr sz="1600" dirty="0">
                <a:latin typeface="Calibri"/>
                <a:cs typeface="Calibri"/>
              </a:rPr>
              <a:t>es </a:t>
            </a:r>
            <a:r>
              <a:rPr sz="1600" spc="-30" dirty="0">
                <a:latin typeface="Calibri"/>
                <a:cs typeface="Calibri"/>
              </a:rPr>
              <a:t>y</a:t>
            </a:r>
            <a:r>
              <a:rPr sz="1600" spc="-5" dirty="0">
                <a:latin typeface="Calibri"/>
                <a:cs typeface="Calibri"/>
              </a:rPr>
              <a:t>o</a:t>
            </a:r>
            <a:r>
              <a:rPr sz="1600" dirty="0">
                <a:latin typeface="Calibri"/>
                <a:cs typeface="Calibri"/>
              </a:rPr>
              <a:t>ung</a:t>
            </a:r>
            <a:r>
              <a:rPr sz="1600" spc="-15" dirty="0">
                <a:latin typeface="Calibri"/>
                <a:cs typeface="Calibri"/>
              </a:rPr>
              <a:t> </a:t>
            </a:r>
            <a:r>
              <a:rPr sz="1600" dirty="0">
                <a:latin typeface="Calibri"/>
                <a:cs typeface="Calibri"/>
              </a:rPr>
              <a:t>adul</a:t>
            </a:r>
            <a:r>
              <a:rPr sz="1600" spc="5" dirty="0">
                <a:latin typeface="Calibri"/>
                <a:cs typeface="Calibri"/>
              </a:rPr>
              <a:t>t</a:t>
            </a:r>
            <a:r>
              <a:rPr sz="1600" dirty="0">
                <a:latin typeface="Calibri"/>
                <a:cs typeface="Calibri"/>
              </a:rPr>
              <a:t>s</a:t>
            </a:r>
            <a:r>
              <a:rPr sz="1600" spc="-45" dirty="0">
                <a:latin typeface="Calibri"/>
                <a:cs typeface="Calibri"/>
              </a:rPr>
              <a:t> </a:t>
            </a:r>
            <a:r>
              <a:rPr sz="1600" dirty="0">
                <a:latin typeface="Calibri"/>
                <a:cs typeface="Calibri"/>
              </a:rPr>
              <a:t>th</a:t>
            </a:r>
            <a:r>
              <a:rPr sz="1600" spc="-20" dirty="0">
                <a:latin typeface="Calibri"/>
                <a:cs typeface="Calibri"/>
              </a:rPr>
              <a:t>r</a:t>
            </a:r>
            <a:r>
              <a:rPr sz="1600" spc="-5" dirty="0">
                <a:latin typeface="Calibri"/>
                <a:cs typeface="Calibri"/>
              </a:rPr>
              <a:t>o</a:t>
            </a:r>
            <a:r>
              <a:rPr sz="1600" dirty="0">
                <a:latin typeface="Calibri"/>
                <a:cs typeface="Calibri"/>
              </a:rPr>
              <a:t>u</a:t>
            </a:r>
            <a:r>
              <a:rPr sz="1600" spc="-10" dirty="0">
                <a:latin typeface="Calibri"/>
                <a:cs typeface="Calibri"/>
              </a:rPr>
              <a:t>g</a:t>
            </a:r>
            <a:r>
              <a:rPr sz="1600" dirty="0">
                <a:latin typeface="Calibri"/>
                <a:cs typeface="Calibri"/>
              </a:rPr>
              <a:t>h</a:t>
            </a:r>
            <a:r>
              <a:rPr sz="1600" spc="-10" dirty="0">
                <a:latin typeface="Calibri"/>
                <a:cs typeface="Calibri"/>
              </a:rPr>
              <a:t> </a:t>
            </a:r>
            <a:r>
              <a:rPr sz="1600" dirty="0">
                <a:latin typeface="Calibri"/>
                <a:cs typeface="Calibri"/>
              </a:rPr>
              <a:t>a</a:t>
            </a:r>
            <a:r>
              <a:rPr sz="1600" spc="-15" dirty="0">
                <a:latin typeface="Calibri"/>
                <a:cs typeface="Calibri"/>
              </a:rPr>
              <a:t>g</a:t>
            </a:r>
            <a:r>
              <a:rPr sz="1600" dirty="0">
                <a:latin typeface="Calibri"/>
                <a:cs typeface="Calibri"/>
              </a:rPr>
              <a:t>e</a:t>
            </a:r>
            <a:r>
              <a:rPr sz="1600" spc="-10" dirty="0">
                <a:latin typeface="Calibri"/>
                <a:cs typeface="Calibri"/>
              </a:rPr>
              <a:t> </a:t>
            </a:r>
            <a:r>
              <a:rPr lang="en-US" sz="1600" spc="-10" dirty="0">
                <a:latin typeface="Calibri"/>
                <a:cs typeface="Calibri"/>
              </a:rPr>
              <a:t>25 </a:t>
            </a:r>
            <a:r>
              <a:rPr sz="1600" dirty="0">
                <a:latin typeface="Calibri"/>
                <a:cs typeface="Calibri"/>
              </a:rPr>
              <a:t>-</a:t>
            </a:r>
            <a:r>
              <a:rPr sz="1600" spc="5" dirty="0">
                <a:latin typeface="Calibri"/>
                <a:cs typeface="Calibri"/>
              </a:rPr>
              <a:t> </a:t>
            </a:r>
            <a:r>
              <a:rPr sz="1600" spc="-15" dirty="0">
                <a:latin typeface="Calibri"/>
                <a:cs typeface="Calibri"/>
              </a:rPr>
              <a:t>c</a:t>
            </a:r>
            <a:r>
              <a:rPr sz="1600" spc="-5" dirty="0">
                <a:latin typeface="Calibri"/>
                <a:cs typeface="Calibri"/>
              </a:rPr>
              <a:t>om</a:t>
            </a:r>
            <a:r>
              <a:rPr sz="1600" spc="-10" dirty="0">
                <a:latin typeface="Calibri"/>
                <a:cs typeface="Calibri"/>
              </a:rPr>
              <a:t>m</a:t>
            </a:r>
            <a:r>
              <a:rPr sz="1600" dirty="0">
                <a:latin typeface="Calibri"/>
                <a:cs typeface="Calibri"/>
              </a:rPr>
              <a:t>uni</a:t>
            </a:r>
            <a:r>
              <a:rPr sz="1600" spc="5" dirty="0">
                <a:latin typeface="Calibri"/>
                <a:cs typeface="Calibri"/>
              </a:rPr>
              <a:t>t</a:t>
            </a:r>
            <a:r>
              <a:rPr sz="1600" dirty="0">
                <a:latin typeface="Calibri"/>
                <a:cs typeface="Calibri"/>
              </a:rPr>
              <a:t>y- based</a:t>
            </a:r>
            <a:r>
              <a:rPr sz="1600" spc="-35" dirty="0">
                <a:latin typeface="Calibri"/>
                <a:cs typeface="Calibri"/>
              </a:rPr>
              <a:t> </a:t>
            </a:r>
            <a:r>
              <a:rPr sz="1600" dirty="0">
                <a:latin typeface="Calibri"/>
                <a:cs typeface="Calibri"/>
              </a:rPr>
              <a:t>p</a:t>
            </a:r>
            <a:r>
              <a:rPr sz="1600" spc="-20" dirty="0">
                <a:latin typeface="Calibri"/>
                <a:cs typeface="Calibri"/>
              </a:rPr>
              <a:t>r</a:t>
            </a:r>
            <a:r>
              <a:rPr sz="1600" spc="-5" dirty="0">
                <a:latin typeface="Calibri"/>
                <a:cs typeface="Calibri"/>
              </a:rPr>
              <a:t>og</a:t>
            </a:r>
            <a:r>
              <a:rPr sz="1600" spc="-40" dirty="0">
                <a:latin typeface="Calibri"/>
                <a:cs typeface="Calibri"/>
              </a:rPr>
              <a:t>r</a:t>
            </a:r>
            <a:r>
              <a:rPr sz="1600" dirty="0">
                <a:latin typeface="Calibri"/>
                <a:cs typeface="Calibri"/>
              </a:rPr>
              <a:t>a</a:t>
            </a:r>
            <a:r>
              <a:rPr sz="1600" spc="-5" dirty="0">
                <a:latin typeface="Calibri"/>
                <a:cs typeface="Calibri"/>
              </a:rPr>
              <a:t>mm</a:t>
            </a:r>
            <a:r>
              <a:rPr sz="1600" dirty="0">
                <a:latin typeface="Calibri"/>
                <a:cs typeface="Calibri"/>
              </a:rPr>
              <a:t>ing</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4629150"/>
            <a:ext cx="762000" cy="365602"/>
          </a:xfrm>
          <a:prstGeom prst="rect">
            <a:avLst/>
          </a:prstGeom>
        </p:spPr>
      </p:pic>
      <p:cxnSp>
        <p:nvCxnSpPr>
          <p:cNvPr id="6" name="Straight Connector 5"/>
          <p:cNvCxnSpPr/>
          <p:nvPr/>
        </p:nvCxnSpPr>
        <p:spPr>
          <a:xfrm>
            <a:off x="4114800" y="1033216"/>
            <a:ext cx="0" cy="3138734"/>
          </a:xfrm>
          <a:prstGeom prst="line">
            <a:avLst/>
          </a:prstGeom>
          <a:ln w="28575"/>
        </p:spPr>
        <p:style>
          <a:lnRef idx="1">
            <a:schemeClr val="accent3"/>
          </a:lnRef>
          <a:fillRef idx="0">
            <a:schemeClr val="accent3"/>
          </a:fillRef>
          <a:effectRef idx="0">
            <a:schemeClr val="accent3"/>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2"/>
          <p:cNvSpPr/>
          <p:nvPr/>
        </p:nvSpPr>
        <p:spPr>
          <a:xfrm>
            <a:off x="742837" y="0"/>
            <a:ext cx="829310" cy="5143500"/>
          </a:xfrm>
          <a:custGeom>
            <a:avLst/>
            <a:gdLst/>
            <a:ahLst/>
            <a:cxnLst/>
            <a:rect l="l" t="t" r="r" b="b"/>
            <a:pathLst>
              <a:path w="829310" h="5143500">
                <a:moveTo>
                  <a:pt x="0" y="5143498"/>
                </a:moveTo>
                <a:lnTo>
                  <a:pt x="829056" y="5143498"/>
                </a:lnTo>
                <a:lnTo>
                  <a:pt x="829056" y="0"/>
                </a:lnTo>
                <a:lnTo>
                  <a:pt x="0" y="0"/>
                </a:lnTo>
                <a:lnTo>
                  <a:pt x="0" y="5143498"/>
                </a:lnTo>
                <a:close/>
              </a:path>
            </a:pathLst>
          </a:custGeom>
          <a:solidFill>
            <a:srgbClr val="EBE8E3"/>
          </a:solidFill>
        </p:spPr>
        <p:txBody>
          <a:bodyPr wrap="square" lIns="0" tIns="0" rIns="0" bIns="0" rtlCol="0"/>
          <a:lstStyle/>
          <a:p>
            <a:endParaRPr/>
          </a:p>
        </p:txBody>
      </p:sp>
      <p:sp>
        <p:nvSpPr>
          <p:cNvPr id="2" name="object 2"/>
          <p:cNvSpPr/>
          <p:nvPr/>
        </p:nvSpPr>
        <p:spPr>
          <a:xfrm>
            <a:off x="0" y="0"/>
            <a:ext cx="829310" cy="5143500"/>
          </a:xfrm>
          <a:custGeom>
            <a:avLst/>
            <a:gdLst/>
            <a:ahLst/>
            <a:cxnLst/>
            <a:rect l="l" t="t" r="r" b="b"/>
            <a:pathLst>
              <a:path w="829310" h="5143500">
                <a:moveTo>
                  <a:pt x="0" y="5143498"/>
                </a:moveTo>
                <a:lnTo>
                  <a:pt x="829056" y="5143498"/>
                </a:lnTo>
                <a:lnTo>
                  <a:pt x="829056" y="0"/>
                </a:lnTo>
                <a:lnTo>
                  <a:pt x="0" y="0"/>
                </a:lnTo>
                <a:lnTo>
                  <a:pt x="0" y="5143498"/>
                </a:lnTo>
                <a:close/>
              </a:path>
            </a:pathLst>
          </a:custGeom>
          <a:solidFill>
            <a:srgbClr val="EBE8E3"/>
          </a:solidFill>
        </p:spPr>
        <p:txBody>
          <a:bodyPr wrap="square" lIns="0" tIns="0" rIns="0" bIns="0" rtlCol="0"/>
          <a:lstStyle/>
          <a:p>
            <a:endParaRPr/>
          </a:p>
        </p:txBody>
      </p:sp>
      <p:sp>
        <p:nvSpPr>
          <p:cNvPr id="5" name="object 5"/>
          <p:cNvSpPr txBox="1"/>
          <p:nvPr/>
        </p:nvSpPr>
        <p:spPr>
          <a:xfrm>
            <a:off x="1905000" y="254973"/>
            <a:ext cx="7239000" cy="430887"/>
          </a:xfrm>
          <a:prstGeom prst="rect">
            <a:avLst/>
          </a:prstGeom>
        </p:spPr>
        <p:txBody>
          <a:bodyPr vert="horz" wrap="square" lIns="0" tIns="0" rIns="0" bIns="0" rtlCol="0">
            <a:spAutoFit/>
          </a:bodyPr>
          <a:lstStyle/>
          <a:p>
            <a:pPr marL="12700">
              <a:lnSpc>
                <a:spcPct val="100000"/>
              </a:lnSpc>
              <a:tabLst>
                <a:tab pos="2051685" algn="l"/>
              </a:tabLst>
            </a:pPr>
            <a:r>
              <a:rPr lang="en-US" sz="2800" spc="145" dirty="0">
                <a:solidFill>
                  <a:srgbClr val="5F5E5F"/>
                </a:solidFill>
                <a:latin typeface="Calibri"/>
                <a:cs typeface="Calibri"/>
              </a:rPr>
              <a:t>IMPORTANT DATES FOR CAMP</a:t>
            </a:r>
            <a:endParaRPr sz="2800" dirty="0">
              <a:latin typeface="Calibri"/>
              <a:cs typeface="Calibri"/>
            </a:endParaRPr>
          </a:p>
        </p:txBody>
      </p:sp>
      <p:sp>
        <p:nvSpPr>
          <p:cNvPr id="6" name="object 6"/>
          <p:cNvSpPr txBox="1"/>
          <p:nvPr/>
        </p:nvSpPr>
        <p:spPr>
          <a:xfrm>
            <a:off x="1905000" y="971550"/>
            <a:ext cx="6187500" cy="799386"/>
          </a:xfrm>
          <a:prstGeom prst="rect">
            <a:avLst/>
          </a:prstGeom>
        </p:spPr>
        <p:txBody>
          <a:bodyPr vert="horz" wrap="square" lIns="0" tIns="0" rIns="0" bIns="0" rtlCol="0" anchor="t">
            <a:spAutoFit/>
          </a:bodyPr>
          <a:lstStyle/>
          <a:p>
            <a:pPr marL="12700">
              <a:lnSpc>
                <a:spcPts val="3190"/>
              </a:lnSpc>
              <a:tabLst>
                <a:tab pos="355600" algn="l"/>
              </a:tabLst>
            </a:pPr>
            <a:r>
              <a:rPr sz="2400" spc="-15" dirty="0">
                <a:latin typeface="Calibri"/>
                <a:cs typeface="Calibri"/>
              </a:rPr>
              <a:t>K</a:t>
            </a:r>
            <a:r>
              <a:rPr sz="2400" spc="-20" dirty="0">
                <a:latin typeface="Calibri"/>
                <a:cs typeface="Calibri"/>
              </a:rPr>
              <a:t>id</a:t>
            </a:r>
            <a:r>
              <a:rPr sz="2400" spc="-15" dirty="0">
                <a:latin typeface="Calibri"/>
                <a:cs typeface="Calibri"/>
              </a:rPr>
              <a:t>s</a:t>
            </a:r>
            <a:r>
              <a:rPr sz="2400" spc="15" dirty="0">
                <a:latin typeface="Calibri"/>
                <a:cs typeface="Calibri"/>
              </a:rPr>
              <a:t> </a:t>
            </a:r>
            <a:r>
              <a:rPr sz="2400" spc="-75" dirty="0">
                <a:latin typeface="Calibri"/>
                <a:cs typeface="Calibri"/>
              </a:rPr>
              <a:t>f</a:t>
            </a:r>
            <a:r>
              <a:rPr sz="2400" spc="-20" dirty="0">
                <a:latin typeface="Calibri"/>
                <a:cs typeface="Calibri"/>
              </a:rPr>
              <a:t>o</a:t>
            </a:r>
            <a:r>
              <a:rPr sz="2400" spc="-10" dirty="0">
                <a:latin typeface="Calibri"/>
                <a:cs typeface="Calibri"/>
              </a:rPr>
              <a:t>r</a:t>
            </a:r>
            <a:r>
              <a:rPr sz="2400" dirty="0">
                <a:latin typeface="Calibri"/>
                <a:cs typeface="Calibri"/>
              </a:rPr>
              <a:t> </a:t>
            </a:r>
            <a:r>
              <a:rPr sz="2400" spc="-25" dirty="0">
                <a:latin typeface="Calibri"/>
                <a:cs typeface="Calibri"/>
              </a:rPr>
              <a:t>Cam</a:t>
            </a:r>
            <a:r>
              <a:rPr sz="2400" spc="-15" dirty="0">
                <a:latin typeface="Calibri"/>
                <a:cs typeface="Calibri"/>
              </a:rPr>
              <a:t>p</a:t>
            </a:r>
            <a:r>
              <a:rPr sz="2400" spc="15" dirty="0">
                <a:latin typeface="Calibri"/>
                <a:cs typeface="Calibri"/>
              </a:rPr>
              <a:t> </a:t>
            </a:r>
            <a:r>
              <a:rPr lang="en-US" sz="2400" spc="-10" dirty="0">
                <a:latin typeface="Calibri"/>
                <a:cs typeface="Calibri"/>
              </a:rPr>
              <a:t>runs </a:t>
            </a:r>
            <a:r>
              <a:rPr sz="2400" spc="-10" dirty="0">
                <a:latin typeface="Calibri"/>
                <a:cs typeface="Calibri"/>
              </a:rPr>
              <a:t>J</a:t>
            </a:r>
            <a:r>
              <a:rPr sz="2400" spc="-30" dirty="0">
                <a:latin typeface="Calibri"/>
                <a:cs typeface="Calibri"/>
              </a:rPr>
              <a:t>u</a:t>
            </a:r>
            <a:r>
              <a:rPr sz="2400" spc="-20" dirty="0">
                <a:latin typeface="Calibri"/>
                <a:cs typeface="Calibri"/>
              </a:rPr>
              <a:t>n</a:t>
            </a:r>
            <a:r>
              <a:rPr sz="2400" spc="-15" dirty="0">
                <a:latin typeface="Calibri"/>
                <a:cs typeface="Calibri"/>
              </a:rPr>
              <a:t>e</a:t>
            </a:r>
            <a:r>
              <a:rPr sz="2400" spc="15" dirty="0">
                <a:latin typeface="Calibri"/>
                <a:cs typeface="Calibri"/>
              </a:rPr>
              <a:t> </a:t>
            </a:r>
            <a:r>
              <a:rPr lang="en-US" sz="2400" spc="-15" dirty="0">
                <a:latin typeface="Calibri"/>
                <a:cs typeface="Calibri"/>
              </a:rPr>
              <a:t>10 through </a:t>
            </a:r>
            <a:r>
              <a:rPr sz="2400" spc="-10" dirty="0">
                <a:latin typeface="Calibri"/>
                <a:cs typeface="Calibri"/>
              </a:rPr>
              <a:t>J</a:t>
            </a:r>
            <a:r>
              <a:rPr sz="2400" spc="-30" dirty="0">
                <a:latin typeface="Calibri"/>
                <a:cs typeface="Calibri"/>
              </a:rPr>
              <a:t>u</a:t>
            </a:r>
            <a:r>
              <a:rPr sz="2400" spc="-10" dirty="0">
                <a:latin typeface="Calibri"/>
                <a:cs typeface="Calibri"/>
              </a:rPr>
              <a:t>ly</a:t>
            </a:r>
            <a:r>
              <a:rPr sz="2400" dirty="0">
                <a:latin typeface="Calibri"/>
                <a:cs typeface="Calibri"/>
              </a:rPr>
              <a:t> </a:t>
            </a:r>
            <a:r>
              <a:rPr lang="en-US" sz="2400" spc="-15" dirty="0">
                <a:latin typeface="Calibri"/>
                <a:cs typeface="Calibri"/>
              </a:rPr>
              <a:t>14</a:t>
            </a:r>
            <a:endParaRPr lang="en-US" sz="2400" dirty="0">
              <a:latin typeface="Calibri"/>
              <a:cs typeface="Calibri"/>
            </a:endParaRPr>
          </a:p>
          <a:p>
            <a:pPr marL="355600" indent="-342900">
              <a:lnSpc>
                <a:spcPts val="3190"/>
              </a:lnSpc>
              <a:buFont typeface="Wingdings" panose="05000000000000000000" pitchFamily="2" charset="2"/>
              <a:buChar char="v"/>
              <a:tabLst>
                <a:tab pos="355600" algn="l"/>
              </a:tabLst>
            </a:pPr>
            <a:r>
              <a:rPr sz="2400" spc="-15" dirty="0">
                <a:latin typeface="Calibri"/>
                <a:cs typeface="Calibri"/>
              </a:rPr>
              <a:t>No</a:t>
            </a:r>
            <a:r>
              <a:rPr sz="2400" spc="-10" dirty="0">
                <a:latin typeface="Calibri"/>
                <a:cs typeface="Calibri"/>
              </a:rPr>
              <a:t> </a:t>
            </a:r>
            <a:r>
              <a:rPr sz="2400" spc="-40" dirty="0">
                <a:latin typeface="Calibri"/>
                <a:cs typeface="Calibri"/>
              </a:rPr>
              <a:t>c</a:t>
            </a:r>
            <a:r>
              <a:rPr sz="2400" dirty="0">
                <a:latin typeface="Calibri"/>
                <a:cs typeface="Calibri"/>
              </a:rPr>
              <a:t>amp</a:t>
            </a:r>
            <a:r>
              <a:rPr sz="2400" spc="-10" dirty="0">
                <a:latin typeface="Calibri"/>
                <a:cs typeface="Calibri"/>
              </a:rPr>
              <a:t> </a:t>
            </a:r>
            <a:r>
              <a:rPr sz="2400" spc="-5" dirty="0">
                <a:latin typeface="Calibri"/>
                <a:cs typeface="Calibri"/>
              </a:rPr>
              <a:t>on Frid</a:t>
            </a:r>
            <a:r>
              <a:rPr sz="2400" spc="-40" dirty="0">
                <a:latin typeface="Calibri"/>
                <a:cs typeface="Calibri"/>
              </a:rPr>
              <a:t>a</a:t>
            </a:r>
            <a:r>
              <a:rPr sz="2400" spc="-35" dirty="0">
                <a:latin typeface="Calibri"/>
                <a:cs typeface="Calibri"/>
              </a:rPr>
              <a:t>y</a:t>
            </a:r>
            <a:r>
              <a:rPr sz="2400" dirty="0">
                <a:latin typeface="Calibri"/>
                <a:cs typeface="Calibri"/>
              </a:rPr>
              <a:t>s</a:t>
            </a:r>
            <a:endParaRPr lang="en-US" sz="2400" dirty="0">
              <a:latin typeface="Calibri"/>
              <a:cs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4229098"/>
            <a:ext cx="914402" cy="914402"/>
          </a:xfrm>
          <a:prstGeom prst="rect">
            <a:avLst/>
          </a:prstGeom>
        </p:spPr>
      </p:pic>
      <p:sp>
        <p:nvSpPr>
          <p:cNvPr id="10" name="Text Placeholder 2"/>
          <p:cNvSpPr txBox="1">
            <a:spLocks/>
          </p:cNvSpPr>
          <p:nvPr/>
        </p:nvSpPr>
        <p:spPr>
          <a:xfrm>
            <a:off x="3095020" y="2343150"/>
            <a:ext cx="3807460" cy="2492990"/>
          </a:xfrm>
          <a:prstGeom prst="rect">
            <a:avLst/>
          </a:prstGeom>
        </p:spPr>
        <p:style>
          <a:lnRef idx="2">
            <a:schemeClr val="accent3"/>
          </a:lnRef>
          <a:fillRef idx="1">
            <a:schemeClr val="lt1"/>
          </a:fillRef>
          <a:effectRef idx="0">
            <a:schemeClr val="accent3"/>
          </a:effectRef>
          <a:fontRef idx="minor">
            <a:schemeClr val="dk1"/>
          </a:fontRef>
        </p:style>
        <p:txBody>
          <a:bodyPr anchor="t"/>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b="1" kern="0" dirty="0">
                <a:solidFill>
                  <a:sysClr val="windowText" lastClr="000000"/>
                </a:solidFill>
              </a:rPr>
              <a:t>Full Camp – 20 Days of Camp</a:t>
            </a:r>
          </a:p>
          <a:p>
            <a:r>
              <a:rPr lang="en-US" kern="0" dirty="0"/>
              <a:t>	June 10</a:t>
            </a:r>
            <a:r>
              <a:rPr lang="en-US" kern="0" baseline="30000" dirty="0"/>
              <a:t>th</a:t>
            </a:r>
            <a:r>
              <a:rPr lang="en-US" kern="0" dirty="0"/>
              <a:t> through July 14</a:t>
            </a:r>
            <a:r>
              <a:rPr lang="en-US" kern="0" baseline="30000" dirty="0"/>
              <a:t>th</a:t>
            </a:r>
            <a:r>
              <a:rPr lang="en-US" kern="0" dirty="0"/>
              <a:t> </a:t>
            </a:r>
            <a:endParaRPr lang="en-US" kern="0" dirty="0">
              <a:cs typeface="Calibri"/>
            </a:endParaRPr>
          </a:p>
          <a:p>
            <a:pPr algn="ctr"/>
            <a:r>
              <a:rPr lang="en-US" kern="0" dirty="0">
                <a:solidFill>
                  <a:srgbClr val="FF0000"/>
                </a:solidFill>
              </a:rPr>
              <a:t>or</a:t>
            </a:r>
          </a:p>
          <a:p>
            <a:r>
              <a:rPr lang="en-US" b="1" kern="0" dirty="0">
                <a:solidFill>
                  <a:sysClr val="windowText" lastClr="000000"/>
                </a:solidFill>
              </a:rPr>
              <a:t>1</a:t>
            </a:r>
            <a:r>
              <a:rPr lang="en-US" b="1" kern="0" baseline="30000" dirty="0">
                <a:solidFill>
                  <a:sysClr val="windowText" lastClr="000000"/>
                </a:solidFill>
              </a:rPr>
              <a:t>st</a:t>
            </a:r>
            <a:r>
              <a:rPr lang="en-US" b="1" kern="0" dirty="0">
                <a:solidFill>
                  <a:sysClr val="windowText" lastClr="000000"/>
                </a:solidFill>
              </a:rPr>
              <a:t> ½ of camp – 10 Days of Camp</a:t>
            </a:r>
          </a:p>
          <a:p>
            <a:r>
              <a:rPr lang="en-US" kern="0" dirty="0"/>
              <a:t>	June 10</a:t>
            </a:r>
            <a:r>
              <a:rPr lang="en-US" kern="0" baseline="30000" dirty="0"/>
              <a:t>th</a:t>
            </a:r>
            <a:r>
              <a:rPr lang="en-US" kern="0" dirty="0"/>
              <a:t> to June 25</a:t>
            </a:r>
            <a:r>
              <a:rPr lang="en-US" kern="0" baseline="30000" dirty="0"/>
              <a:t>th</a:t>
            </a:r>
            <a:r>
              <a:rPr lang="en-US" kern="0" dirty="0"/>
              <a:t> </a:t>
            </a:r>
            <a:r>
              <a:rPr lang="en-US" dirty="0"/>
              <a:t>  </a:t>
            </a:r>
            <a:endParaRPr lang="en-US" kern="0" dirty="0">
              <a:solidFill>
                <a:sysClr val="windowText" lastClr="000000"/>
              </a:solidFill>
            </a:endParaRPr>
          </a:p>
          <a:p>
            <a:endParaRPr lang="en-US" kern="0" dirty="0">
              <a:solidFill>
                <a:sysClr val="windowText" lastClr="000000"/>
              </a:solidFill>
            </a:endParaRPr>
          </a:p>
          <a:p>
            <a:r>
              <a:rPr lang="en-US" b="1" kern="0" dirty="0">
                <a:solidFill>
                  <a:sysClr val="windowText" lastClr="000000"/>
                </a:solidFill>
              </a:rPr>
              <a:t>2</a:t>
            </a:r>
            <a:r>
              <a:rPr lang="en-US" b="1" kern="0" baseline="30000" dirty="0">
                <a:solidFill>
                  <a:sysClr val="windowText" lastClr="000000"/>
                </a:solidFill>
              </a:rPr>
              <a:t>nd</a:t>
            </a:r>
            <a:r>
              <a:rPr lang="en-US" b="1" kern="0" dirty="0">
                <a:solidFill>
                  <a:sysClr val="windowText" lastClr="000000"/>
                </a:solidFill>
              </a:rPr>
              <a:t> ½ of camp – 10 Days of Camp</a:t>
            </a:r>
          </a:p>
          <a:p>
            <a:r>
              <a:rPr lang="en-US" kern="0" dirty="0"/>
              <a:t>	June 29</a:t>
            </a:r>
            <a:r>
              <a:rPr lang="en-US" kern="0" baseline="30000" dirty="0">
                <a:ea typeface="+mn-lt"/>
                <a:cs typeface="+mn-lt"/>
              </a:rPr>
              <a:t>th</a:t>
            </a:r>
            <a:r>
              <a:rPr lang="en-US" kern="0" dirty="0"/>
              <a:t> to July 14</a:t>
            </a:r>
            <a:r>
              <a:rPr lang="en-US" kern="0" baseline="30000" dirty="0">
                <a:ea typeface="+mn-lt"/>
                <a:cs typeface="+mn-lt"/>
              </a:rPr>
              <a:t>th</a:t>
            </a:r>
            <a:endParaRPr lang="en-US" kern="0" dirty="0">
              <a:cs typeface="Calibri"/>
            </a:endParaRPr>
          </a:p>
          <a:p>
            <a:endParaRPr lang="en-US" kern="0" dirty="0">
              <a:solidFill>
                <a:sysClr val="windowText" lastClr="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BDD000">
            <a:alpha val="50000"/>
          </a:srgbClr>
        </a:solidFill>
        <a:effectLst/>
      </p:bgPr>
    </p:bg>
    <p:spTree>
      <p:nvGrpSpPr>
        <p:cNvPr id="1" name=""/>
        <p:cNvGrpSpPr/>
        <p:nvPr/>
      </p:nvGrpSpPr>
      <p:grpSpPr>
        <a:xfrm>
          <a:off x="0" y="0"/>
          <a:ext cx="0" cy="0"/>
          <a:chOff x="0" y="0"/>
          <a:chExt cx="0" cy="0"/>
        </a:xfrm>
      </p:grpSpPr>
      <p:grpSp>
        <p:nvGrpSpPr>
          <p:cNvPr id="30" name="Group 29"/>
          <p:cNvGrpSpPr/>
          <p:nvPr/>
        </p:nvGrpSpPr>
        <p:grpSpPr>
          <a:xfrm>
            <a:off x="-609600" y="1047750"/>
            <a:ext cx="9405796" cy="2741124"/>
            <a:chOff x="-261796" y="1333223"/>
            <a:chExt cx="9405796" cy="2741124"/>
          </a:xfrm>
        </p:grpSpPr>
        <p:sp>
          <p:nvSpPr>
            <p:cNvPr id="16" name="Rectangle 15"/>
            <p:cNvSpPr/>
            <p:nvPr/>
          </p:nvSpPr>
          <p:spPr>
            <a:xfrm>
              <a:off x="-76200" y="2577501"/>
              <a:ext cx="5105400" cy="24622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000" b="1" cap="none" spc="0" dirty="0">
                  <a:ln/>
                  <a:solidFill>
                    <a:schemeClr val="accent4"/>
                  </a:solidFill>
                  <a:effectLst/>
                </a:rPr>
                <a:t>Volunteer</a:t>
              </a:r>
            </a:p>
          </p:txBody>
        </p:sp>
        <p:sp>
          <p:nvSpPr>
            <p:cNvPr id="17" name="Rectangle 16"/>
            <p:cNvSpPr/>
            <p:nvPr/>
          </p:nvSpPr>
          <p:spPr>
            <a:xfrm>
              <a:off x="-261796" y="2974594"/>
              <a:ext cx="5105400" cy="40011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000" b="1" cap="none" spc="0" dirty="0">
                  <a:ln/>
                  <a:solidFill>
                    <a:schemeClr val="accent4"/>
                  </a:solidFill>
                  <a:effectLst/>
                </a:rPr>
                <a:t>Collaboration</a:t>
              </a:r>
            </a:p>
          </p:txBody>
        </p:sp>
        <p:sp>
          <p:nvSpPr>
            <p:cNvPr id="21" name="Rectangle 20"/>
            <p:cNvSpPr/>
            <p:nvPr/>
          </p:nvSpPr>
          <p:spPr>
            <a:xfrm>
              <a:off x="4038600" y="2954275"/>
              <a:ext cx="5105400" cy="27699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200" b="1" cap="none" spc="0" dirty="0">
                  <a:ln/>
                  <a:solidFill>
                    <a:schemeClr val="accent4"/>
                  </a:solidFill>
                  <a:effectLst/>
                </a:rPr>
                <a:t>success</a:t>
              </a:r>
            </a:p>
          </p:txBody>
        </p:sp>
        <p:grpSp>
          <p:nvGrpSpPr>
            <p:cNvPr id="29" name="Group 28"/>
            <p:cNvGrpSpPr/>
            <p:nvPr/>
          </p:nvGrpSpPr>
          <p:grpSpPr>
            <a:xfrm>
              <a:off x="673729" y="1333223"/>
              <a:ext cx="8084367" cy="2741124"/>
              <a:chOff x="673729" y="1333223"/>
              <a:chExt cx="8084367" cy="2741124"/>
            </a:xfrm>
          </p:grpSpPr>
          <p:sp>
            <p:nvSpPr>
              <p:cNvPr id="13" name="Rectangle 12"/>
              <p:cNvSpPr/>
              <p:nvPr/>
            </p:nvSpPr>
            <p:spPr>
              <a:xfrm>
                <a:off x="686555" y="1469183"/>
                <a:ext cx="5105400" cy="63094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500" b="1" cap="none" spc="0" dirty="0">
                    <a:ln/>
                    <a:solidFill>
                      <a:schemeClr val="accent4"/>
                    </a:solidFill>
                    <a:effectLst/>
                  </a:rPr>
                  <a:t>Best practice</a:t>
                </a:r>
              </a:p>
            </p:txBody>
          </p:sp>
          <p:sp>
            <p:nvSpPr>
              <p:cNvPr id="14" name="Rectangle 13"/>
              <p:cNvSpPr/>
              <p:nvPr/>
            </p:nvSpPr>
            <p:spPr>
              <a:xfrm>
                <a:off x="673729" y="2022483"/>
                <a:ext cx="5105400" cy="3231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500" b="1" cap="none" spc="0" dirty="0">
                    <a:ln/>
                    <a:solidFill>
                      <a:schemeClr val="accent4"/>
                    </a:solidFill>
                    <a:effectLst/>
                  </a:rPr>
                  <a:t>Summer progress</a:t>
                </a:r>
              </a:p>
            </p:txBody>
          </p:sp>
          <p:sp>
            <p:nvSpPr>
              <p:cNvPr id="24" name="Rectangle 23"/>
              <p:cNvSpPr/>
              <p:nvPr/>
            </p:nvSpPr>
            <p:spPr>
              <a:xfrm>
                <a:off x="860079" y="3435963"/>
                <a:ext cx="3733800" cy="3231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500" b="1" cap="none" spc="0" dirty="0">
                    <a:ln/>
                    <a:solidFill>
                      <a:schemeClr val="accent4"/>
                    </a:solidFill>
                    <a:effectLst/>
                  </a:rPr>
                  <a:t>Holm</a:t>
                </a:r>
              </a:p>
            </p:txBody>
          </p:sp>
          <p:grpSp>
            <p:nvGrpSpPr>
              <p:cNvPr id="6" name="Group 5"/>
              <p:cNvGrpSpPr/>
              <p:nvPr/>
            </p:nvGrpSpPr>
            <p:grpSpPr>
              <a:xfrm>
                <a:off x="1104900" y="1333223"/>
                <a:ext cx="7653196" cy="2741124"/>
                <a:chOff x="1104900" y="1333223"/>
                <a:chExt cx="7653196" cy="2741124"/>
              </a:xfrm>
            </p:grpSpPr>
            <p:sp>
              <p:nvSpPr>
                <p:cNvPr id="8" name="Rectangle 7"/>
                <p:cNvSpPr/>
                <p:nvPr/>
              </p:nvSpPr>
              <p:spPr>
                <a:xfrm>
                  <a:off x="2704063" y="2086801"/>
                  <a:ext cx="5105400" cy="40011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000" b="1" cap="none" spc="0" dirty="0">
                      <a:ln/>
                      <a:solidFill>
                        <a:schemeClr val="accent4"/>
                      </a:solidFill>
                      <a:effectLst/>
                    </a:rPr>
                    <a:t>Teacher/Student ratio</a:t>
                  </a:r>
                </a:p>
              </p:txBody>
            </p:sp>
            <p:sp>
              <p:nvSpPr>
                <p:cNvPr id="9" name="Rectangle 8"/>
                <p:cNvSpPr/>
                <p:nvPr/>
              </p:nvSpPr>
              <p:spPr>
                <a:xfrm>
                  <a:off x="1600200" y="3443405"/>
                  <a:ext cx="5105400" cy="63094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500" b="1" cap="none" spc="0" dirty="0">
                      <a:ln/>
                      <a:solidFill>
                        <a:schemeClr val="accent4"/>
                      </a:solidFill>
                      <a:effectLst/>
                    </a:rPr>
                    <a:t>Field trips</a:t>
                  </a:r>
                </a:p>
              </p:txBody>
            </p:sp>
            <p:sp>
              <p:nvSpPr>
                <p:cNvPr id="10" name="Rectangle 9"/>
                <p:cNvSpPr/>
                <p:nvPr/>
              </p:nvSpPr>
              <p:spPr>
                <a:xfrm>
                  <a:off x="1676400" y="2392343"/>
                  <a:ext cx="5105400" cy="3231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500" b="1" cap="none" spc="0" dirty="0">
                      <a:ln/>
                      <a:solidFill>
                        <a:schemeClr val="accent4"/>
                      </a:solidFill>
                      <a:effectLst/>
                    </a:rPr>
                    <a:t>Job training experiences</a:t>
                  </a:r>
                </a:p>
              </p:txBody>
            </p:sp>
            <p:sp>
              <p:nvSpPr>
                <p:cNvPr id="11" name="Rectangle 10"/>
                <p:cNvSpPr/>
                <p:nvPr/>
              </p:nvSpPr>
              <p:spPr>
                <a:xfrm>
                  <a:off x="2971800" y="3217085"/>
                  <a:ext cx="5105400" cy="36933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b="1" cap="none" spc="0" dirty="0">
                      <a:ln/>
                      <a:solidFill>
                        <a:schemeClr val="accent4"/>
                      </a:solidFill>
                      <a:effectLst/>
                    </a:rPr>
                    <a:t>Full day program</a:t>
                  </a:r>
                </a:p>
              </p:txBody>
            </p:sp>
            <p:sp>
              <p:nvSpPr>
                <p:cNvPr id="12" name="Rectangle 11"/>
                <p:cNvSpPr/>
                <p:nvPr/>
              </p:nvSpPr>
              <p:spPr>
                <a:xfrm>
                  <a:off x="4353207" y="1626103"/>
                  <a:ext cx="3896197" cy="76944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a:ln/>
                      <a:solidFill>
                        <a:schemeClr val="accent4"/>
                      </a:solidFill>
                      <a:effectLst/>
                    </a:rPr>
                    <a:t>ABA techniques</a:t>
                  </a:r>
                </a:p>
              </p:txBody>
            </p:sp>
            <p:sp>
              <p:nvSpPr>
                <p:cNvPr id="15" name="Rectangle 14"/>
                <p:cNvSpPr/>
                <p:nvPr/>
              </p:nvSpPr>
              <p:spPr>
                <a:xfrm>
                  <a:off x="3652696" y="2408520"/>
                  <a:ext cx="5105400" cy="4770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500" b="1" dirty="0">
                      <a:ln/>
                      <a:solidFill>
                        <a:schemeClr val="accent4"/>
                      </a:solidFill>
                    </a:rPr>
                    <a:t>Training</a:t>
                  </a:r>
                  <a:endParaRPr lang="en-US" sz="2500" b="1" cap="none" spc="0" dirty="0">
                    <a:ln/>
                    <a:solidFill>
                      <a:schemeClr val="accent4"/>
                    </a:solidFill>
                    <a:effectLst/>
                  </a:endParaRPr>
                </a:p>
              </p:txBody>
            </p:sp>
            <p:sp>
              <p:nvSpPr>
                <p:cNvPr id="18" name="Rectangle 17"/>
                <p:cNvSpPr/>
                <p:nvPr/>
              </p:nvSpPr>
              <p:spPr>
                <a:xfrm>
                  <a:off x="1676400" y="3148384"/>
                  <a:ext cx="3733800" cy="3231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500" b="1" cap="none" spc="0" dirty="0">
                      <a:ln/>
                      <a:solidFill>
                        <a:schemeClr val="accent4"/>
                      </a:solidFill>
                      <a:effectLst/>
                    </a:rPr>
                    <a:t>partnership</a:t>
                  </a:r>
                </a:p>
              </p:txBody>
            </p:sp>
            <p:sp>
              <p:nvSpPr>
                <p:cNvPr id="19" name="Rectangle 18"/>
                <p:cNvSpPr/>
                <p:nvPr/>
              </p:nvSpPr>
              <p:spPr>
                <a:xfrm>
                  <a:off x="3389863" y="1333223"/>
                  <a:ext cx="3733800" cy="36933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b="1" cap="none" spc="0" dirty="0">
                      <a:ln/>
                      <a:solidFill>
                        <a:schemeClr val="accent4"/>
                      </a:solidFill>
                      <a:effectLst/>
                    </a:rPr>
                    <a:t>Parent partners</a:t>
                  </a:r>
                </a:p>
              </p:txBody>
            </p:sp>
            <p:sp>
              <p:nvSpPr>
                <p:cNvPr id="20" name="Rectangle 19"/>
                <p:cNvSpPr/>
                <p:nvPr/>
              </p:nvSpPr>
              <p:spPr>
                <a:xfrm>
                  <a:off x="2381250" y="2577501"/>
                  <a:ext cx="3733800"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cap="none" spc="0" dirty="0">
                      <a:ln/>
                      <a:solidFill>
                        <a:schemeClr val="accent4"/>
                      </a:solidFill>
                      <a:effectLst/>
                    </a:rPr>
                    <a:t>Kids for Camp</a:t>
                  </a:r>
                </a:p>
              </p:txBody>
            </p:sp>
            <p:sp>
              <p:nvSpPr>
                <p:cNvPr id="22" name="Rectangle 21"/>
                <p:cNvSpPr/>
                <p:nvPr/>
              </p:nvSpPr>
              <p:spPr>
                <a:xfrm>
                  <a:off x="5024296" y="2333356"/>
                  <a:ext cx="3733800" cy="3231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500" b="1" cap="none" spc="0" dirty="0">
                      <a:ln/>
                      <a:solidFill>
                        <a:schemeClr val="accent4"/>
                      </a:solidFill>
                      <a:effectLst/>
                    </a:rPr>
                    <a:t>CLS</a:t>
                  </a:r>
                </a:p>
              </p:txBody>
            </p:sp>
            <p:sp>
              <p:nvSpPr>
                <p:cNvPr id="23" name="Rectangle 22"/>
                <p:cNvSpPr/>
                <p:nvPr/>
              </p:nvSpPr>
              <p:spPr>
                <a:xfrm>
                  <a:off x="1104900" y="2270313"/>
                  <a:ext cx="3733800" cy="3231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500" b="1" cap="none" spc="0" dirty="0">
                      <a:ln/>
                      <a:solidFill>
                        <a:schemeClr val="accent4"/>
                      </a:solidFill>
                      <a:effectLst/>
                    </a:rPr>
                    <a:t>JTP</a:t>
                  </a:r>
                </a:p>
              </p:txBody>
            </p:sp>
            <p:sp>
              <p:nvSpPr>
                <p:cNvPr id="25" name="Rectangle 24"/>
                <p:cNvSpPr/>
                <p:nvPr/>
              </p:nvSpPr>
              <p:spPr>
                <a:xfrm>
                  <a:off x="3912229" y="3040609"/>
                  <a:ext cx="3733800" cy="3231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500" b="1" cap="none" spc="0" dirty="0">
                      <a:ln/>
                      <a:solidFill>
                        <a:schemeClr val="accent4"/>
                      </a:solidFill>
                      <a:effectLst/>
                    </a:rPr>
                    <a:t>Capstone</a:t>
                  </a:r>
                </a:p>
              </p:txBody>
            </p:sp>
            <p:sp>
              <p:nvSpPr>
                <p:cNvPr id="26" name="Rectangle 25"/>
                <p:cNvSpPr/>
                <p:nvPr/>
              </p:nvSpPr>
              <p:spPr>
                <a:xfrm>
                  <a:off x="4595011" y="3505500"/>
                  <a:ext cx="3733800" cy="477054"/>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500" b="1" cap="none" spc="0" dirty="0">
                      <a:ln/>
                      <a:solidFill>
                        <a:schemeClr val="accent4"/>
                      </a:solidFill>
                      <a:effectLst/>
                    </a:rPr>
                    <a:t>Sacred Heart</a:t>
                  </a:r>
                </a:p>
              </p:txBody>
            </p:sp>
            <p:sp>
              <p:nvSpPr>
                <p:cNvPr id="27" name="Rectangle 26"/>
                <p:cNvSpPr/>
                <p:nvPr/>
              </p:nvSpPr>
              <p:spPr>
                <a:xfrm>
                  <a:off x="2624279" y="3065779"/>
                  <a:ext cx="3733800" cy="24622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000" b="1" cap="none" spc="0" dirty="0">
                      <a:ln/>
                      <a:solidFill>
                        <a:schemeClr val="accent4"/>
                      </a:solidFill>
                      <a:effectLst/>
                    </a:rPr>
                    <a:t>Escambia schools</a:t>
                  </a:r>
                </a:p>
              </p:txBody>
            </p:sp>
            <p:sp>
              <p:nvSpPr>
                <p:cNvPr id="28" name="Rectangle 27"/>
                <p:cNvSpPr/>
                <p:nvPr/>
              </p:nvSpPr>
              <p:spPr>
                <a:xfrm>
                  <a:off x="4761463" y="1571592"/>
                  <a:ext cx="3733800" cy="323165"/>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500" b="1" cap="none" spc="0" dirty="0">
                      <a:ln/>
                      <a:solidFill>
                        <a:schemeClr val="accent4"/>
                      </a:solidFill>
                      <a:effectLst/>
                    </a:rPr>
                    <a:t>Santa Rosa</a:t>
                  </a:r>
                </a:p>
              </p:txBody>
            </p:sp>
          </p:grpSp>
        </p:grpSp>
      </p:grpSp>
    </p:spTree>
    <p:extLst>
      <p:ext uri="{BB962C8B-B14F-4D97-AF65-F5344CB8AC3E}">
        <p14:creationId xmlns:p14="http://schemas.microsoft.com/office/powerpoint/2010/main" val="1431858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p:cNvSpPr/>
          <p:nvPr/>
        </p:nvSpPr>
        <p:spPr>
          <a:xfrm>
            <a:off x="-13855" y="-2"/>
            <a:ext cx="6957059" cy="5143500"/>
          </a:xfrm>
          <a:custGeom>
            <a:avLst/>
            <a:gdLst/>
            <a:ahLst/>
            <a:cxnLst/>
            <a:rect l="l" t="t" r="r" b="b"/>
            <a:pathLst>
              <a:path w="6957059" h="5143500">
                <a:moveTo>
                  <a:pt x="0" y="5143498"/>
                </a:moveTo>
                <a:lnTo>
                  <a:pt x="6957059" y="5143498"/>
                </a:lnTo>
                <a:lnTo>
                  <a:pt x="6957059" y="0"/>
                </a:lnTo>
                <a:lnTo>
                  <a:pt x="0" y="0"/>
                </a:lnTo>
                <a:lnTo>
                  <a:pt x="0" y="5143498"/>
                </a:lnTo>
                <a:close/>
              </a:path>
            </a:pathLst>
          </a:custGeom>
          <a:solidFill>
            <a:srgbClr val="EBE8E3"/>
          </a:solidFill>
        </p:spPr>
        <p:txBody>
          <a:bodyPr wrap="square" lIns="0" tIns="0" rIns="0" bIns="0" rtlCol="0"/>
          <a:lstStyle/>
          <a:p>
            <a:endParaRPr/>
          </a:p>
        </p:txBody>
      </p:sp>
      <p:sp>
        <p:nvSpPr>
          <p:cNvPr id="13" name="Text Placeholder 12"/>
          <p:cNvSpPr>
            <a:spLocks noGrp="1"/>
          </p:cNvSpPr>
          <p:nvPr>
            <p:ph type="body" idx="1"/>
          </p:nvPr>
        </p:nvSpPr>
        <p:spPr>
          <a:xfrm>
            <a:off x="76201" y="145614"/>
            <a:ext cx="5562600" cy="2954655"/>
          </a:xfrm>
        </p:spPr>
        <p:txBody>
          <a:bodyPr wrap="square" lIns="0" tIns="0" rIns="0" bIns="0" anchor="t">
            <a:spAutoFit/>
          </a:bodyPr>
          <a:lstStyle/>
          <a:p>
            <a:pPr algn="ctr"/>
            <a:r>
              <a:rPr lang="en-US" sz="2400" spc="-20" dirty="0"/>
              <a:t>Applications due by February 28</a:t>
            </a:r>
            <a:r>
              <a:rPr lang="en-US" sz="2400" spc="-20" baseline="30000" dirty="0">
                <a:ea typeface="+mn-lt"/>
                <a:cs typeface="+mn-lt"/>
              </a:rPr>
              <a:t>th</a:t>
            </a:r>
            <a:endParaRPr lang="en-US" sz="2400" spc="-20" dirty="0"/>
          </a:p>
          <a:p>
            <a:endParaRPr lang="en-US" sz="2000" dirty="0"/>
          </a:p>
          <a:p>
            <a:r>
              <a:rPr lang="en-US" sz="2000" dirty="0"/>
              <a:t>Complete Packet includes …</a:t>
            </a:r>
          </a:p>
          <a:p>
            <a:pPr marL="457200" indent="-457200">
              <a:buFont typeface="+mj-lt"/>
              <a:buAutoNum type="arabicPeriod"/>
            </a:pPr>
            <a:r>
              <a:rPr lang="en-US" dirty="0"/>
              <a:t>Application form </a:t>
            </a:r>
          </a:p>
          <a:p>
            <a:pPr marL="457200" indent="-457200">
              <a:buFont typeface="+mj-lt"/>
              <a:buAutoNum type="arabicPeriod"/>
            </a:pPr>
            <a:r>
              <a:rPr lang="en-US" dirty="0"/>
              <a:t>Verification of autism diagnosis (New applicants only)</a:t>
            </a:r>
            <a:endParaRPr lang="en-US" dirty="0">
              <a:cs typeface="Calibri"/>
            </a:endParaRPr>
          </a:p>
          <a:p>
            <a:pPr marL="457200" indent="-457200">
              <a:buFont typeface="+mj-lt"/>
              <a:buAutoNum type="arabicPeriod"/>
            </a:pPr>
            <a:r>
              <a:rPr lang="en-US" dirty="0"/>
              <a:t>IEP, Behavior plan from ABA therapist</a:t>
            </a:r>
          </a:p>
          <a:p>
            <a:pPr marL="457200" indent="-457200">
              <a:buFont typeface="+mj-lt"/>
              <a:buAutoNum type="arabicPeriod"/>
            </a:pPr>
            <a:r>
              <a:rPr lang="en-US" dirty="0"/>
              <a:t>Current membership in Autism Pensacola</a:t>
            </a:r>
          </a:p>
          <a:p>
            <a:pPr marL="457200" indent="-457200">
              <a:buFont typeface="+mj-lt"/>
              <a:buAutoNum type="arabicPeriod"/>
            </a:pPr>
            <a:r>
              <a:rPr lang="en-US" dirty="0"/>
              <a:t>Application fee ($25 per application submitted)</a:t>
            </a:r>
            <a:endParaRPr lang="en-US" dirty="0">
              <a:cs typeface="Calibri"/>
            </a:endParaRPr>
          </a:p>
          <a:p>
            <a:pPr marL="457200" indent="-457200">
              <a:buFont typeface="+mj-lt"/>
              <a:buAutoNum type="arabicPeriod"/>
            </a:pPr>
            <a:r>
              <a:rPr lang="en-US" dirty="0"/>
              <a:t>Financial aid documentation</a:t>
            </a:r>
          </a:p>
          <a:p>
            <a:endParaRPr lang="en-US"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362" y="21185"/>
            <a:ext cx="3702596" cy="3388180"/>
          </a:xfrm>
          <a:prstGeom prst="rect">
            <a:avLst/>
          </a:prstGeom>
        </p:spPr>
      </p:pic>
      <p:sp>
        <p:nvSpPr>
          <p:cNvPr id="9" name="Text Placeholder 2"/>
          <p:cNvSpPr txBox="1">
            <a:spLocks/>
          </p:cNvSpPr>
          <p:nvPr/>
        </p:nvSpPr>
        <p:spPr>
          <a:xfrm>
            <a:off x="4419600" y="3363480"/>
            <a:ext cx="4419600" cy="1661993"/>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rtl="0">
              <a:defRPr/>
            </a:pPr>
            <a:r>
              <a:rPr lang="en-US" kern="0" dirty="0"/>
              <a:t>The application process steps:</a:t>
            </a:r>
          </a:p>
          <a:p>
            <a:pPr algn="l" rtl="0">
              <a:defRPr/>
            </a:pPr>
            <a:r>
              <a:rPr lang="en-US" kern="0" dirty="0"/>
              <a:t>1. Completed camper application received</a:t>
            </a:r>
          </a:p>
          <a:p>
            <a:pPr algn="l" rtl="0">
              <a:defRPr/>
            </a:pPr>
            <a:r>
              <a:rPr lang="en-US" kern="0" dirty="0"/>
              <a:t>2. Pre-camp mini skills assessment (required for all new applicants)</a:t>
            </a:r>
          </a:p>
          <a:p>
            <a:pPr algn="l" rtl="0">
              <a:defRPr/>
            </a:pPr>
            <a:r>
              <a:rPr lang="en-US" kern="0" dirty="0"/>
              <a:t>3. Follow up meeting with camp leadership staff</a:t>
            </a:r>
          </a:p>
        </p:txBody>
      </p:sp>
      <p:sp>
        <p:nvSpPr>
          <p:cNvPr id="10" name="Title 1"/>
          <p:cNvSpPr txBox="1">
            <a:spLocks/>
          </p:cNvSpPr>
          <p:nvPr/>
        </p:nvSpPr>
        <p:spPr>
          <a:xfrm>
            <a:off x="4724400" y="2563260"/>
            <a:ext cx="3741346" cy="800219"/>
          </a:xfrm>
          <a:prstGeom prst="rect">
            <a:avLst/>
          </a:prstGeom>
        </p:spPr>
        <p:txBody>
          <a:bodyPr wrap="square" lIns="0" tIns="0" rIns="0" bIns="0">
            <a:spAutoFit/>
          </a:bodyPr>
          <a:lstStyle>
            <a:lvl1pPr>
              <a:defRPr sz="2800" b="0" i="0">
                <a:solidFill>
                  <a:srgbClr val="5F5E5F"/>
                </a:solidFill>
                <a:latin typeface="Calibri"/>
                <a:ea typeface="+mj-ea"/>
                <a:cs typeface="Calibri"/>
              </a:defRPr>
            </a:lvl1pPr>
          </a:lstStyle>
          <a:p>
            <a:r>
              <a:rPr lang="en-US" sz="2600" kern="0" dirty="0"/>
              <a:t>Application Process Guidelines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06727b5-83aa-4bdb-a82e-7a5ebcf699a7">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BB709D202B9E468384D00E5241C541" ma:contentTypeVersion="12" ma:contentTypeDescription="Create a new document." ma:contentTypeScope="" ma:versionID="4719578637f1e96ababf68f28a239f92">
  <xsd:schema xmlns:xsd="http://www.w3.org/2001/XMLSchema" xmlns:xs="http://www.w3.org/2001/XMLSchema" xmlns:p="http://schemas.microsoft.com/office/2006/metadata/properties" xmlns:ns2="f09f2e6f-fe58-4a82-850e-54a6898fac68" xmlns:ns3="006727b5-83aa-4bdb-a82e-7a5ebcf699a7" targetNamespace="http://schemas.microsoft.com/office/2006/metadata/properties" ma:root="true" ma:fieldsID="230f319def5f2703e86152a22540ce50" ns2:_="" ns3:_="">
    <xsd:import namespace="f09f2e6f-fe58-4a82-850e-54a6898fac68"/>
    <xsd:import namespace="006727b5-83aa-4bdb-a82e-7a5ebcf699a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9f2e6f-fe58-4a82-850e-54a6898fac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06727b5-83aa-4bdb-a82e-7a5ebcf699a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77C206-3DE4-4296-B719-E80F96A41048}">
  <ds:schemaRefs>
    <ds:schemaRef ds:uri="http://schemas.microsoft.com/office/2006/metadata/properties"/>
    <ds:schemaRef ds:uri="http://schemas.microsoft.com/office/infopath/2007/PartnerControls"/>
    <ds:schemaRef ds:uri="006727b5-83aa-4bdb-a82e-7a5ebcf699a7"/>
  </ds:schemaRefs>
</ds:datastoreItem>
</file>

<file path=customXml/itemProps2.xml><?xml version="1.0" encoding="utf-8"?>
<ds:datastoreItem xmlns:ds="http://schemas.openxmlformats.org/officeDocument/2006/customXml" ds:itemID="{C2033E18-876B-49C9-8597-E5BB4D6BDF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9f2e6f-fe58-4a82-850e-54a6898fac68"/>
    <ds:schemaRef ds:uri="006727b5-83aa-4bdb-a82e-7a5ebcf699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6B9190-CE23-4059-9E93-73ED1C4008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2121</TotalTime>
  <Words>1809</Words>
  <Application>Microsoft Office PowerPoint</Application>
  <PresentationFormat>On-screen Show (16:9)</PresentationFormat>
  <Paragraphs>199</Paragraphs>
  <Slides>17</Slides>
  <Notes>16</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Doing “What Works”</vt:lpstr>
      <vt:lpstr>PowerPoint Presentation</vt:lpstr>
      <vt:lpstr>PowerPoint Presentation</vt:lpstr>
      <vt:lpstr>PowerPoint Presentation</vt:lpstr>
      <vt:lpstr>PowerPoint Presentation</vt:lpstr>
      <vt:lpstr>PowerPoint Presentation</vt:lpstr>
      <vt:lpstr>Tuition Rates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Esther Trillo</dc:creator>
  <cp:lastModifiedBy>Autism Pensacola</cp:lastModifiedBy>
  <cp:revision>240</cp:revision>
  <dcterms:created xsi:type="dcterms:W3CDTF">2018-01-16T13:39:18Z</dcterms:created>
  <dcterms:modified xsi:type="dcterms:W3CDTF">2020-01-30T23:48:49Z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2017-02-07T00:00:00Z</vt:filetime>
  </property>
  <property fmtid="{D5CDD505-2E9C-101B-9397-08002B2CF9AE}" pid="3" name="LastSaved">
    <vt:filetime>2018-01-16T00:00:00Z</vt:filetime>
  </property>
  <property fmtid="{D5CDD505-2E9C-101B-9397-08002B2CF9AE}" pid="4" name="ContentTypeId">
    <vt:lpwstr>0x01010049BB709D202B9E468384D00E5241C541</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y fmtid="{D5CDD505-2E9C-101B-9397-08002B2CF9AE}" pid="10" name="ComplianceAssetId">
    <vt:lpwstr/>
  </property>
</Properties>
</file>